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9">
  <p:sldMasterIdLst>
    <p:sldMasterId id="2147483953" r:id="rId1"/>
    <p:sldMasterId id="2147484016" r:id="rId2"/>
    <p:sldMasterId id="2147484031" r:id="rId3"/>
  </p:sldMasterIdLst>
  <p:notesMasterIdLst>
    <p:notesMasterId r:id="rId101"/>
  </p:notesMasterIdLst>
  <p:handoutMasterIdLst>
    <p:handoutMasterId r:id="rId102"/>
  </p:handoutMasterIdLst>
  <p:sldIdLst>
    <p:sldId id="445" r:id="rId4"/>
    <p:sldId id="258" r:id="rId5"/>
    <p:sldId id="496" r:id="rId6"/>
    <p:sldId id="262" r:id="rId7"/>
    <p:sldId id="527" r:id="rId8"/>
    <p:sldId id="676" r:id="rId9"/>
    <p:sldId id="634" r:id="rId10"/>
    <p:sldId id="638" r:id="rId11"/>
    <p:sldId id="659" r:id="rId12"/>
    <p:sldId id="660" r:id="rId13"/>
    <p:sldId id="677" r:id="rId14"/>
    <p:sldId id="679" r:id="rId15"/>
    <p:sldId id="631" r:id="rId16"/>
    <p:sldId id="661" r:id="rId17"/>
    <p:sldId id="528" r:id="rId18"/>
    <p:sldId id="635" r:id="rId19"/>
    <p:sldId id="710" r:id="rId20"/>
    <p:sldId id="681" r:id="rId21"/>
    <p:sldId id="636" r:id="rId22"/>
    <p:sldId id="662" r:id="rId23"/>
    <p:sldId id="640" r:id="rId24"/>
    <p:sldId id="663" r:id="rId25"/>
    <p:sldId id="682" r:id="rId26"/>
    <p:sldId id="684" r:id="rId27"/>
    <p:sldId id="686" r:id="rId28"/>
    <p:sldId id="637" r:id="rId29"/>
    <p:sldId id="687" r:id="rId30"/>
    <p:sldId id="688" r:id="rId31"/>
    <p:sldId id="668" r:id="rId32"/>
    <p:sldId id="691" r:id="rId33"/>
    <p:sldId id="692" r:id="rId34"/>
    <p:sldId id="293" r:id="rId35"/>
    <p:sldId id="711" r:id="rId36"/>
    <p:sldId id="712" r:id="rId37"/>
    <p:sldId id="713" r:id="rId38"/>
    <p:sldId id="714" r:id="rId39"/>
    <p:sldId id="715" r:id="rId40"/>
    <p:sldId id="568" r:id="rId41"/>
    <p:sldId id="320" r:id="rId42"/>
    <p:sldId id="321" r:id="rId43"/>
    <p:sldId id="322" r:id="rId44"/>
    <p:sldId id="716" r:id="rId45"/>
    <p:sldId id="717" r:id="rId46"/>
    <p:sldId id="718" r:id="rId47"/>
    <p:sldId id="719" r:id="rId48"/>
    <p:sldId id="720" r:id="rId49"/>
    <p:sldId id="721" r:id="rId50"/>
    <p:sldId id="722" r:id="rId51"/>
    <p:sldId id="723" r:id="rId52"/>
    <p:sldId id="724" r:id="rId53"/>
    <p:sldId id="678" r:id="rId54"/>
    <p:sldId id="725" r:id="rId55"/>
    <p:sldId id="680" r:id="rId56"/>
    <p:sldId id="726" r:id="rId57"/>
    <p:sldId id="727" r:id="rId58"/>
    <p:sldId id="728" r:id="rId59"/>
    <p:sldId id="729" r:id="rId60"/>
    <p:sldId id="730" r:id="rId61"/>
    <p:sldId id="731" r:id="rId62"/>
    <p:sldId id="732" r:id="rId63"/>
    <p:sldId id="733" r:id="rId64"/>
    <p:sldId id="734" r:id="rId65"/>
    <p:sldId id="735" r:id="rId66"/>
    <p:sldId id="736" r:id="rId67"/>
    <p:sldId id="737" r:id="rId68"/>
    <p:sldId id="683" r:id="rId69"/>
    <p:sldId id="738" r:id="rId70"/>
    <p:sldId id="739" r:id="rId71"/>
    <p:sldId id="740" r:id="rId72"/>
    <p:sldId id="741" r:id="rId73"/>
    <p:sldId id="742" r:id="rId74"/>
    <p:sldId id="743" r:id="rId75"/>
    <p:sldId id="744" r:id="rId76"/>
    <p:sldId id="745" r:id="rId77"/>
    <p:sldId id="746" r:id="rId78"/>
    <p:sldId id="747" r:id="rId79"/>
    <p:sldId id="748" r:id="rId80"/>
    <p:sldId id="749" r:id="rId81"/>
    <p:sldId id="750" r:id="rId82"/>
    <p:sldId id="759" r:id="rId83"/>
    <p:sldId id="666" r:id="rId84"/>
    <p:sldId id="751" r:id="rId85"/>
    <p:sldId id="752" r:id="rId86"/>
    <p:sldId id="689" r:id="rId87"/>
    <p:sldId id="753" r:id="rId88"/>
    <p:sldId id="690" r:id="rId89"/>
    <p:sldId id="670" r:id="rId90"/>
    <p:sldId id="754" r:id="rId91"/>
    <p:sldId id="639" r:id="rId92"/>
    <p:sldId id="672" r:id="rId93"/>
    <p:sldId id="671" r:id="rId94"/>
    <p:sldId id="755" r:id="rId95"/>
    <p:sldId id="643" r:id="rId96"/>
    <p:sldId id="756" r:id="rId97"/>
    <p:sldId id="758" r:id="rId98"/>
    <p:sldId id="630" r:id="rId99"/>
    <p:sldId id="760" r:id="rId100"/>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CEDCE1"/>
    <a:srgbClr val="E8EEF1"/>
    <a:srgbClr val="CEE1DC"/>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3B872B-F474-490E-A201-FBE04847CA14}" v="27" dt="2023-04-25T04:49:47.023"/>
    <p1510:client id="{F4871146-C83F-43FD-A837-8595C9299B13}" v="10" dt="2023-04-23T01:08:11.986"/>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07" Type="http://schemas.microsoft.com/office/2016/11/relationships/changesInfo" Target="changesInfos/changesInfo1.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handoutMaster" Target="handoutMasters/handoutMaster1.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presProps" Target="presProps.xml"/><Relationship Id="rId108" Type="http://schemas.microsoft.com/office/2015/10/relationships/revisionInfo" Target="revisionInfo.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张 炳" userId="26a9a8d041cd339b" providerId="LiveId" clId="{9F3B872B-F474-490E-A201-FBE04847CA14}"/>
    <pc:docChg chg="undo custSel modSld">
      <pc:chgData name="张 炳" userId="26a9a8d041cd339b" providerId="LiveId" clId="{9F3B872B-F474-490E-A201-FBE04847CA14}" dt="2023-04-25T04:49:47.023" v="26"/>
      <pc:docMkLst>
        <pc:docMk/>
      </pc:docMkLst>
      <pc:sldChg chg="addSp delSp modSp">
        <pc:chgData name="张 炳" userId="26a9a8d041cd339b" providerId="LiveId" clId="{9F3B872B-F474-490E-A201-FBE04847CA14}" dt="2023-04-25T04:49:06.445" v="18" actId="21"/>
        <pc:sldMkLst>
          <pc:docMk/>
          <pc:sldMk cId="0" sldId="643"/>
        </pc:sldMkLst>
        <pc:picChg chg="add del mod">
          <ac:chgData name="张 炳" userId="26a9a8d041cd339b" providerId="LiveId" clId="{9F3B872B-F474-490E-A201-FBE04847CA14}" dt="2023-04-25T04:49:06.445" v="18" actId="21"/>
          <ac:picMkLst>
            <pc:docMk/>
            <pc:sldMk cId="0" sldId="643"/>
            <ac:picMk id="1026" creationId="{13ACFDE3-37EA-0FBC-DF9A-E8052A15DDD7}"/>
          </ac:picMkLst>
        </pc:picChg>
      </pc:sldChg>
      <pc:sldChg chg="addSp delSp modSp mod setBg modAnim">
        <pc:chgData name="张 炳" userId="26a9a8d041cd339b" providerId="LiveId" clId="{9F3B872B-F474-490E-A201-FBE04847CA14}" dt="2023-04-25T04:49:47.023" v="26"/>
        <pc:sldMkLst>
          <pc:docMk/>
          <pc:sldMk cId="0" sldId="716"/>
        </pc:sldMkLst>
        <pc:spChg chg="mod">
          <ac:chgData name="张 炳" userId="26a9a8d041cd339b" providerId="LiveId" clId="{9F3B872B-F474-490E-A201-FBE04847CA14}" dt="2023-04-25T04:49:39.721" v="22" actId="26606"/>
          <ac:spMkLst>
            <pc:docMk/>
            <pc:sldMk cId="0" sldId="716"/>
            <ac:spMk id="7" creationId="{00000000-0000-0000-0000-000000000000}"/>
          </ac:spMkLst>
        </pc:spChg>
        <pc:spChg chg="mod ord">
          <ac:chgData name="张 炳" userId="26a9a8d041cd339b" providerId="LiveId" clId="{9F3B872B-F474-490E-A201-FBE04847CA14}" dt="2023-04-25T04:49:39.721" v="22" actId="26606"/>
          <ac:spMkLst>
            <pc:docMk/>
            <pc:sldMk cId="0" sldId="716"/>
            <ac:spMk id="8" creationId="{00000000-0000-0000-0000-000000000000}"/>
          </ac:spMkLst>
        </pc:spChg>
        <pc:spChg chg="mod ord">
          <ac:chgData name="张 炳" userId="26a9a8d041cd339b" providerId="LiveId" clId="{9F3B872B-F474-490E-A201-FBE04847CA14}" dt="2023-04-25T04:49:39.721" v="22" actId="26606"/>
          <ac:spMkLst>
            <pc:docMk/>
            <pc:sldMk cId="0" sldId="716"/>
            <ac:spMk id="11" creationId="{00000000-0000-0000-0000-000000000000}"/>
          </ac:spMkLst>
        </pc:spChg>
        <pc:spChg chg="add del">
          <ac:chgData name="张 炳" userId="26a9a8d041cd339b" providerId="LiveId" clId="{9F3B872B-F474-490E-A201-FBE04847CA14}" dt="2023-04-25T04:49:39.721" v="22" actId="26606"/>
          <ac:spMkLst>
            <pc:docMk/>
            <pc:sldMk cId="0" sldId="716"/>
            <ac:spMk id="214023" creationId="{2B97F24A-32CE-4C1C-A50D-3016B394DCFB}"/>
          </ac:spMkLst>
        </pc:spChg>
        <pc:spChg chg="add del">
          <ac:chgData name="张 炳" userId="26a9a8d041cd339b" providerId="LiveId" clId="{9F3B872B-F474-490E-A201-FBE04847CA14}" dt="2023-04-25T04:49:39.721" v="22" actId="26606"/>
          <ac:spMkLst>
            <pc:docMk/>
            <pc:sldMk cId="0" sldId="716"/>
            <ac:spMk id="214025" creationId="{CD8B4F24-440B-49E9-B85D-733523DC064B}"/>
          </ac:spMkLst>
        </pc:spChg>
        <pc:picChg chg="add mod ord">
          <ac:chgData name="张 炳" userId="26a9a8d041cd339b" providerId="LiveId" clId="{9F3B872B-F474-490E-A201-FBE04847CA14}" dt="2023-04-25T04:49:43.542" v="25" actId="1076"/>
          <ac:picMkLst>
            <pc:docMk/>
            <pc:sldMk cId="0" sldId="716"/>
            <ac:picMk id="2" creationId="{27A26487-2D56-5A3D-1A06-8FB8BC2B6C4B}"/>
          </ac:picMkLst>
        </pc:picChg>
      </pc:sldChg>
      <pc:sldChg chg="modSp mod">
        <pc:chgData name="张 炳" userId="26a9a8d041cd339b" providerId="LiveId" clId="{9F3B872B-F474-490E-A201-FBE04847CA14}" dt="2023-04-25T03:38:27.663" v="1"/>
        <pc:sldMkLst>
          <pc:docMk/>
          <pc:sldMk cId="0" sldId="722"/>
        </pc:sldMkLst>
        <pc:graphicFrameChg chg="mod modGraphic">
          <ac:chgData name="张 炳" userId="26a9a8d041cd339b" providerId="LiveId" clId="{9F3B872B-F474-490E-A201-FBE04847CA14}" dt="2023-04-25T03:38:27.663" v="1"/>
          <ac:graphicFrameMkLst>
            <pc:docMk/>
            <pc:sldMk cId="0" sldId="722"/>
            <ac:graphicFrameMk id="13" creationId="{00000000-0000-0000-0000-000000000000}"/>
          </ac:graphicFrameMkLst>
        </pc:graphicFrameChg>
      </pc:sldChg>
      <pc:sldChg chg="modSp mod">
        <pc:chgData name="张 炳" userId="26a9a8d041cd339b" providerId="LiveId" clId="{9F3B872B-F474-490E-A201-FBE04847CA14}" dt="2023-04-25T04:25:59.542" v="7" actId="1076"/>
        <pc:sldMkLst>
          <pc:docMk/>
          <pc:sldMk cId="0" sldId="737"/>
        </pc:sldMkLst>
        <pc:picChg chg="mod">
          <ac:chgData name="张 炳" userId="26a9a8d041cd339b" providerId="LiveId" clId="{9F3B872B-F474-490E-A201-FBE04847CA14}" dt="2023-04-25T04:25:59.542" v="7" actId="1076"/>
          <ac:picMkLst>
            <pc:docMk/>
            <pc:sldMk cId="0" sldId="737"/>
            <ac:picMk id="13" creationId="{00000000-0000-0000-0000-000000000000}"/>
          </ac:picMkLst>
        </pc:picChg>
      </pc:sldChg>
      <pc:sldChg chg="modSp mod">
        <pc:chgData name="张 炳" userId="26a9a8d041cd339b" providerId="LiveId" clId="{9F3B872B-F474-490E-A201-FBE04847CA14}" dt="2023-04-25T04:28:07.802" v="13" actId="1076"/>
        <pc:sldMkLst>
          <pc:docMk/>
          <pc:sldMk cId="0" sldId="738"/>
        </pc:sldMkLst>
        <pc:picChg chg="mod">
          <ac:chgData name="张 炳" userId="26a9a8d041cd339b" providerId="LiveId" clId="{9F3B872B-F474-490E-A201-FBE04847CA14}" dt="2023-04-25T04:28:07.802" v="13" actId="1076"/>
          <ac:picMkLst>
            <pc:docMk/>
            <pc:sldMk cId="0" sldId="738"/>
            <ac:picMk id="3" creationId="{88423907-BFF7-4E3F-9003-8CEAB35ADA3A}"/>
          </ac:picMkLst>
        </pc:picChg>
      </pc:sldChg>
      <pc:sldChg chg="modSp mod modAnim">
        <pc:chgData name="张 炳" userId="26a9a8d041cd339b" providerId="LiveId" clId="{9F3B872B-F474-490E-A201-FBE04847CA14}" dt="2023-04-25T04:31:47.272" v="15"/>
        <pc:sldMkLst>
          <pc:docMk/>
          <pc:sldMk cId="0" sldId="742"/>
        </pc:sldMkLst>
        <pc:picChg chg="mod">
          <ac:chgData name="张 炳" userId="26a9a8d041cd339b" providerId="LiveId" clId="{9F3B872B-F474-490E-A201-FBE04847CA14}" dt="2023-04-25T04:31:42.769" v="14" actId="1076"/>
          <ac:picMkLst>
            <pc:docMk/>
            <pc:sldMk cId="0" sldId="742"/>
            <ac:picMk id="12" creationId="{00000000-0000-0000-0000-000000000000}"/>
          </ac:picMkLst>
        </pc:picChg>
      </pc:sldChg>
    </pc:docChg>
  </pc:docChgLst>
  <pc:docChgLst>
    <pc:chgData name="张 炳" userId="26a9a8d041cd339b" providerId="LiveId" clId="{F4871146-C83F-43FD-A837-8595C9299B13}"/>
    <pc:docChg chg="modSld">
      <pc:chgData name="张 炳" userId="26a9a8d041cd339b" providerId="LiveId" clId="{F4871146-C83F-43FD-A837-8595C9299B13}" dt="2023-04-23T02:25:15.212" v="21" actId="1076"/>
      <pc:docMkLst>
        <pc:docMk/>
      </pc:docMkLst>
      <pc:sldChg chg="modSp mod">
        <pc:chgData name="张 炳" userId="26a9a8d041cd339b" providerId="LiveId" clId="{F4871146-C83F-43FD-A837-8595C9299B13}" dt="2023-04-23T01:23:31.836" v="17" actId="1076"/>
        <pc:sldMkLst>
          <pc:docMk/>
          <pc:sldMk cId="0" sldId="631"/>
        </pc:sldMkLst>
        <pc:spChg chg="mod">
          <ac:chgData name="张 炳" userId="26a9a8d041cd339b" providerId="LiveId" clId="{F4871146-C83F-43FD-A837-8595C9299B13}" dt="2023-04-23T01:16:26.922" v="11" actId="1076"/>
          <ac:spMkLst>
            <pc:docMk/>
            <pc:sldMk cId="0" sldId="631"/>
            <ac:spMk id="13" creationId="{00000000-0000-0000-0000-000000000000}"/>
          </ac:spMkLst>
        </pc:spChg>
        <pc:picChg chg="mod">
          <ac:chgData name="张 炳" userId="26a9a8d041cd339b" providerId="LiveId" clId="{F4871146-C83F-43FD-A837-8595C9299B13}" dt="2023-04-23T01:23:31.836" v="17" actId="1076"/>
          <ac:picMkLst>
            <pc:docMk/>
            <pc:sldMk cId="0" sldId="631"/>
            <ac:picMk id="9" creationId="{00000000-0000-0000-0000-000000000000}"/>
          </ac:picMkLst>
        </pc:picChg>
      </pc:sldChg>
      <pc:sldChg chg="modSp mod">
        <pc:chgData name="张 炳" userId="26a9a8d041cd339b" providerId="LiveId" clId="{F4871146-C83F-43FD-A837-8595C9299B13}" dt="2023-04-23T01:57:08.658" v="20" actId="20577"/>
        <pc:sldMkLst>
          <pc:docMk/>
          <pc:sldMk cId="0" sldId="636"/>
        </pc:sldMkLst>
        <pc:spChg chg="mod">
          <ac:chgData name="张 炳" userId="26a9a8d041cd339b" providerId="LiveId" clId="{F4871146-C83F-43FD-A837-8595C9299B13}" dt="2023-04-23T01:57:08.658" v="20" actId="20577"/>
          <ac:spMkLst>
            <pc:docMk/>
            <pc:sldMk cId="0" sldId="636"/>
            <ac:spMk id="10" creationId="{00000000-0000-0000-0000-000000000000}"/>
          </ac:spMkLst>
        </pc:spChg>
      </pc:sldChg>
      <pc:sldChg chg="modSp mod">
        <pc:chgData name="张 炳" userId="26a9a8d041cd339b" providerId="LiveId" clId="{F4871146-C83F-43FD-A837-8595C9299B13}" dt="2023-04-23T02:25:15.212" v="21" actId="1076"/>
        <pc:sldMkLst>
          <pc:docMk/>
          <pc:sldMk cId="0" sldId="637"/>
        </pc:sldMkLst>
        <pc:picChg chg="mod">
          <ac:chgData name="张 炳" userId="26a9a8d041cd339b" providerId="LiveId" clId="{F4871146-C83F-43FD-A837-8595C9299B13}" dt="2023-04-23T02:25:15.212" v="21" actId="1076"/>
          <ac:picMkLst>
            <pc:docMk/>
            <pc:sldMk cId="0" sldId="637"/>
            <ac:picMk id="12" creationId="{00000000-0000-0000-0000-000000000000}"/>
          </ac:picMkLst>
        </pc:picChg>
      </pc:sldChg>
      <pc:sldChg chg="modSp mod">
        <pc:chgData name="张 炳" userId="26a9a8d041cd339b" providerId="LiveId" clId="{F4871146-C83F-43FD-A837-8595C9299B13}" dt="2023-04-23T01:08:49.853" v="10" actId="1076"/>
        <pc:sldMkLst>
          <pc:docMk/>
          <pc:sldMk cId="0" sldId="660"/>
        </pc:sldMkLst>
        <pc:spChg chg="mod">
          <ac:chgData name="张 炳" userId="26a9a8d041cd339b" providerId="LiveId" clId="{F4871146-C83F-43FD-A837-8595C9299B13}" dt="2023-04-23T01:08:11.984" v="9" actId="113"/>
          <ac:spMkLst>
            <pc:docMk/>
            <pc:sldMk cId="0" sldId="660"/>
            <ac:spMk id="12" creationId="{00000000-0000-0000-0000-000000000000}"/>
          </ac:spMkLst>
        </pc:spChg>
        <pc:picChg chg="mod">
          <ac:chgData name="张 炳" userId="26a9a8d041cd339b" providerId="LiveId" clId="{F4871146-C83F-43FD-A837-8595C9299B13}" dt="2023-04-23T01:08:49.853" v="10" actId="1076"/>
          <ac:picMkLst>
            <pc:docMk/>
            <pc:sldMk cId="0" sldId="660"/>
            <ac:picMk id="13" creationId="{00000000-0000-0000-0000-000000000000}"/>
          </ac:picMkLst>
        </pc:picChg>
      </pc:sldChg>
    </pc:docChg>
  </pc:docChgLst>
  <pc:docChgLst>
    <pc:chgData name="炳" userId="26a9a8d041cd339b" providerId="LiveId" clId="{14548FCC-C09C-4172-856C-206FAF447F3D}"/>
    <pc:docChg chg="modSld">
      <pc:chgData name="炳" userId="26a9a8d041cd339b" providerId="LiveId" clId="{14548FCC-C09C-4172-856C-206FAF447F3D}" dt="2021-04-22T11:34:25.391" v="20"/>
      <pc:docMkLst>
        <pc:docMk/>
      </pc:docMkLst>
      <pc:sldChg chg="modSp mod">
        <pc:chgData name="炳" userId="26a9a8d041cd339b" providerId="LiveId" clId="{14548FCC-C09C-4172-856C-206FAF447F3D}" dt="2021-04-19T13:14:11.445" v="0" actId="207"/>
        <pc:sldMkLst>
          <pc:docMk/>
          <pc:sldMk cId="0" sldId="262"/>
        </pc:sldMkLst>
        <pc:spChg chg="mod">
          <ac:chgData name="炳" userId="26a9a8d041cd339b" providerId="LiveId" clId="{14548FCC-C09C-4172-856C-206FAF447F3D}" dt="2021-04-19T13:14:11.445" v="0" actId="207"/>
          <ac:spMkLst>
            <pc:docMk/>
            <pc:sldMk cId="0" sldId="262"/>
            <ac:spMk id="5" creationId="{00000000-0000-0000-0000-000000000000}"/>
          </ac:spMkLst>
        </pc:spChg>
      </pc:sldChg>
      <pc:sldChg chg="modSp mod">
        <pc:chgData name="炳" userId="26a9a8d041cd339b" providerId="LiveId" clId="{14548FCC-C09C-4172-856C-206FAF447F3D}" dt="2021-04-19T13:24:07.527" v="5" actId="14100"/>
        <pc:sldMkLst>
          <pc:docMk/>
          <pc:sldMk cId="0" sldId="631"/>
        </pc:sldMkLst>
        <pc:spChg chg="mod">
          <ac:chgData name="炳" userId="26a9a8d041cd339b" providerId="LiveId" clId="{14548FCC-C09C-4172-856C-206FAF447F3D}" dt="2021-04-19T13:24:07.527" v="5" actId="14100"/>
          <ac:spMkLst>
            <pc:docMk/>
            <pc:sldMk cId="0" sldId="631"/>
            <ac:spMk id="10" creationId="{00000000-0000-0000-0000-000000000000}"/>
          </ac:spMkLst>
        </pc:spChg>
      </pc:sldChg>
      <pc:sldChg chg="modSp mod">
        <pc:chgData name="炳" userId="26a9a8d041cd339b" providerId="LiveId" clId="{14548FCC-C09C-4172-856C-206FAF447F3D}" dt="2021-04-19T13:29:38.903" v="9"/>
        <pc:sldMkLst>
          <pc:docMk/>
          <pc:sldMk cId="0" sldId="668"/>
        </pc:sldMkLst>
        <pc:graphicFrameChg chg="mod modGraphic">
          <ac:chgData name="炳" userId="26a9a8d041cd339b" providerId="LiveId" clId="{14548FCC-C09C-4172-856C-206FAF447F3D}" dt="2021-04-19T13:29:38.903" v="9"/>
          <ac:graphicFrameMkLst>
            <pc:docMk/>
            <pc:sldMk cId="0" sldId="668"/>
            <ac:graphicFrameMk id="9" creationId="{00000000-0000-0000-0000-000000000000}"/>
          </ac:graphicFrameMkLst>
        </pc:graphicFrameChg>
      </pc:sldChg>
      <pc:sldChg chg="modSp mod">
        <pc:chgData name="炳" userId="26a9a8d041cd339b" providerId="LiveId" clId="{14548FCC-C09C-4172-856C-206FAF447F3D}" dt="2021-04-22T11:28:29.181" v="10" actId="207"/>
        <pc:sldMkLst>
          <pc:docMk/>
          <pc:sldMk cId="0" sldId="736"/>
        </pc:sldMkLst>
        <pc:spChg chg="mod">
          <ac:chgData name="炳" userId="26a9a8d041cd339b" providerId="LiveId" clId="{14548FCC-C09C-4172-856C-206FAF447F3D}" dt="2021-04-22T11:28:29.181" v="10" actId="207"/>
          <ac:spMkLst>
            <pc:docMk/>
            <pc:sldMk cId="0" sldId="736"/>
            <ac:spMk id="10" creationId="{00000000-0000-0000-0000-000000000000}"/>
          </ac:spMkLst>
        </pc:spChg>
      </pc:sldChg>
      <pc:sldChg chg="addSp modSp mod modAnim">
        <pc:chgData name="炳" userId="26a9a8d041cd339b" providerId="LiveId" clId="{14548FCC-C09C-4172-856C-206FAF447F3D}" dt="2021-04-22T11:34:25.391" v="20"/>
        <pc:sldMkLst>
          <pc:docMk/>
          <pc:sldMk cId="0" sldId="738"/>
        </pc:sldMkLst>
        <pc:picChg chg="add mod">
          <ac:chgData name="炳" userId="26a9a8d041cd339b" providerId="LiveId" clId="{14548FCC-C09C-4172-856C-206FAF447F3D}" dt="2021-04-22T11:34:16.260" v="19" actId="1076"/>
          <ac:picMkLst>
            <pc:docMk/>
            <pc:sldMk cId="0" sldId="738"/>
            <ac:picMk id="3" creationId="{88423907-BFF7-4E3F-9003-8CEAB35ADA3A}"/>
          </ac:picMkLst>
        </pc:picChg>
      </pc:sldChg>
    </pc:docChg>
  </pc:docChgLst>
  <pc:docChgLst>
    <pc:chgData name="张 炳" userId="26a9a8d041cd339b" providerId="LiveId" clId="{AF0AEE08-ED9D-47D7-8481-4036856EE76A}"/>
    <pc:docChg chg="undo custSel modSld">
      <pc:chgData name="张 炳" userId="26a9a8d041cd339b" providerId="LiveId" clId="{AF0AEE08-ED9D-47D7-8481-4036856EE76A}" dt="2022-05-04T03:32:40.465" v="913" actId="20577"/>
      <pc:docMkLst>
        <pc:docMk/>
      </pc:docMkLst>
      <pc:sldChg chg="modSp mod">
        <pc:chgData name="张 炳" userId="26a9a8d041cd339b" providerId="LiveId" clId="{AF0AEE08-ED9D-47D7-8481-4036856EE76A}" dt="2022-04-27T02:26:05.117" v="548" actId="20577"/>
        <pc:sldMkLst>
          <pc:docMk/>
          <pc:sldMk cId="0" sldId="293"/>
        </pc:sldMkLst>
        <pc:spChg chg="mod">
          <ac:chgData name="张 炳" userId="26a9a8d041cd339b" providerId="LiveId" clId="{AF0AEE08-ED9D-47D7-8481-4036856EE76A}" dt="2022-04-27T02:26:05.117" v="548" actId="20577"/>
          <ac:spMkLst>
            <pc:docMk/>
            <pc:sldMk cId="0" sldId="293"/>
            <ac:spMk id="5" creationId="{00000000-0000-0000-0000-000000000000}"/>
          </ac:spMkLst>
        </pc:spChg>
      </pc:sldChg>
      <pc:sldChg chg="modSp mod">
        <pc:chgData name="张 炳" userId="26a9a8d041cd339b" providerId="LiveId" clId="{AF0AEE08-ED9D-47D7-8481-4036856EE76A}" dt="2022-04-25T02:40:07.982" v="4" actId="14100"/>
        <pc:sldMkLst>
          <pc:docMk/>
          <pc:sldMk cId="0" sldId="527"/>
        </pc:sldMkLst>
        <pc:spChg chg="mod">
          <ac:chgData name="张 炳" userId="26a9a8d041cd339b" providerId="LiveId" clId="{AF0AEE08-ED9D-47D7-8481-4036856EE76A}" dt="2022-04-25T02:40:07.982" v="4" actId="14100"/>
          <ac:spMkLst>
            <pc:docMk/>
            <pc:sldMk cId="0" sldId="527"/>
            <ac:spMk id="9" creationId="{00000000-0000-0000-0000-000000000000}"/>
          </ac:spMkLst>
        </pc:spChg>
      </pc:sldChg>
      <pc:sldChg chg="modSp mod">
        <pc:chgData name="张 炳" userId="26a9a8d041cd339b" providerId="LiveId" clId="{AF0AEE08-ED9D-47D7-8481-4036856EE76A}" dt="2022-04-27T02:40:09.086" v="551" actId="207"/>
        <pc:sldMkLst>
          <pc:docMk/>
          <pc:sldMk cId="0" sldId="568"/>
        </pc:sldMkLst>
        <pc:spChg chg="mod">
          <ac:chgData name="张 炳" userId="26a9a8d041cd339b" providerId="LiveId" clId="{AF0AEE08-ED9D-47D7-8481-4036856EE76A}" dt="2022-04-27T02:40:09.086" v="551" actId="207"/>
          <ac:spMkLst>
            <pc:docMk/>
            <pc:sldMk cId="0" sldId="568"/>
            <ac:spMk id="10" creationId="{00000000-0000-0000-0000-000000000000}"/>
          </ac:spMkLst>
        </pc:spChg>
      </pc:sldChg>
      <pc:sldChg chg="modSp mod">
        <pc:chgData name="张 炳" userId="26a9a8d041cd339b" providerId="LiveId" clId="{AF0AEE08-ED9D-47D7-8481-4036856EE76A}" dt="2022-05-04T03:26:34.850" v="904" actId="207"/>
        <pc:sldMkLst>
          <pc:docMk/>
          <pc:sldMk cId="0" sldId="630"/>
        </pc:sldMkLst>
        <pc:spChg chg="mod">
          <ac:chgData name="张 炳" userId="26a9a8d041cd339b" providerId="LiveId" clId="{AF0AEE08-ED9D-47D7-8481-4036856EE76A}" dt="2022-05-04T03:26:34.850" v="904" actId="207"/>
          <ac:spMkLst>
            <pc:docMk/>
            <pc:sldMk cId="0" sldId="630"/>
            <ac:spMk id="5" creationId="{00000000-0000-0000-0000-000000000000}"/>
          </ac:spMkLst>
        </pc:spChg>
      </pc:sldChg>
      <pc:sldChg chg="modSp mod">
        <pc:chgData name="张 炳" userId="26a9a8d041cd339b" providerId="LiveId" clId="{AF0AEE08-ED9D-47D7-8481-4036856EE76A}" dt="2022-04-25T03:08:25.932" v="28" actId="20577"/>
        <pc:sldMkLst>
          <pc:docMk/>
          <pc:sldMk cId="0" sldId="631"/>
        </pc:sldMkLst>
        <pc:spChg chg="mod">
          <ac:chgData name="张 炳" userId="26a9a8d041cd339b" providerId="LiveId" clId="{AF0AEE08-ED9D-47D7-8481-4036856EE76A}" dt="2022-04-25T03:08:25.932" v="28" actId="20577"/>
          <ac:spMkLst>
            <pc:docMk/>
            <pc:sldMk cId="0" sldId="631"/>
            <ac:spMk id="13" creationId="{00000000-0000-0000-0000-000000000000}"/>
          </ac:spMkLst>
        </pc:spChg>
        <pc:picChg chg="mod">
          <ac:chgData name="张 炳" userId="26a9a8d041cd339b" providerId="LiveId" clId="{AF0AEE08-ED9D-47D7-8481-4036856EE76A}" dt="2022-04-24T01:35:13.625" v="1" actId="1076"/>
          <ac:picMkLst>
            <pc:docMk/>
            <pc:sldMk cId="0" sldId="631"/>
            <ac:picMk id="9" creationId="{00000000-0000-0000-0000-000000000000}"/>
          </ac:picMkLst>
        </pc:picChg>
      </pc:sldChg>
      <pc:sldChg chg="modSp mod">
        <pc:chgData name="张 炳" userId="26a9a8d041cd339b" providerId="LiveId" clId="{AF0AEE08-ED9D-47D7-8481-4036856EE76A}" dt="2022-04-25T02:44:25.615" v="10" actId="1076"/>
        <pc:sldMkLst>
          <pc:docMk/>
          <pc:sldMk cId="0" sldId="634"/>
        </pc:sldMkLst>
        <pc:spChg chg="mod">
          <ac:chgData name="张 炳" userId="26a9a8d041cd339b" providerId="LiveId" clId="{AF0AEE08-ED9D-47D7-8481-4036856EE76A}" dt="2022-04-25T02:44:25.615" v="10" actId="1076"/>
          <ac:spMkLst>
            <pc:docMk/>
            <pc:sldMk cId="0" sldId="634"/>
            <ac:spMk id="15" creationId="{00000000-0000-0000-0000-000000000000}"/>
          </ac:spMkLst>
        </pc:spChg>
        <pc:picChg chg="mod">
          <ac:chgData name="张 炳" userId="26a9a8d041cd339b" providerId="LiveId" clId="{AF0AEE08-ED9D-47D7-8481-4036856EE76A}" dt="2022-04-25T02:41:53.810" v="6" actId="1076"/>
          <ac:picMkLst>
            <pc:docMk/>
            <pc:sldMk cId="0" sldId="634"/>
            <ac:picMk id="9" creationId="{00000000-0000-0000-0000-000000000000}"/>
          </ac:picMkLst>
        </pc:picChg>
      </pc:sldChg>
      <pc:sldChg chg="modSp mod">
        <pc:chgData name="张 炳" userId="26a9a8d041cd339b" providerId="LiveId" clId="{AF0AEE08-ED9D-47D7-8481-4036856EE76A}" dt="2022-04-25T03:33:59.870" v="389"/>
        <pc:sldMkLst>
          <pc:docMk/>
          <pc:sldMk cId="0" sldId="636"/>
        </pc:sldMkLst>
        <pc:spChg chg="mod">
          <ac:chgData name="张 炳" userId="26a9a8d041cd339b" providerId="LiveId" clId="{AF0AEE08-ED9D-47D7-8481-4036856EE76A}" dt="2022-04-25T03:33:59.870" v="389"/>
          <ac:spMkLst>
            <pc:docMk/>
            <pc:sldMk cId="0" sldId="636"/>
            <ac:spMk id="10" creationId="{00000000-0000-0000-0000-000000000000}"/>
          </ac:spMkLst>
        </pc:spChg>
      </pc:sldChg>
      <pc:sldChg chg="addSp modSp mod">
        <pc:chgData name="张 炳" userId="26a9a8d041cd339b" providerId="LiveId" clId="{AF0AEE08-ED9D-47D7-8481-4036856EE76A}" dt="2022-04-27T02:17:51.538" v="445" actId="1076"/>
        <pc:sldMkLst>
          <pc:docMk/>
          <pc:sldMk cId="0" sldId="637"/>
        </pc:sldMkLst>
        <pc:spChg chg="mod">
          <ac:chgData name="张 炳" userId="26a9a8d041cd339b" providerId="LiveId" clId="{AF0AEE08-ED9D-47D7-8481-4036856EE76A}" dt="2022-04-27T02:16:18.601" v="436" actId="115"/>
          <ac:spMkLst>
            <pc:docMk/>
            <pc:sldMk cId="0" sldId="637"/>
            <ac:spMk id="13" creationId="{00000000-0000-0000-0000-000000000000}"/>
          </ac:spMkLst>
        </pc:spChg>
        <pc:picChg chg="add mod">
          <ac:chgData name="张 炳" userId="26a9a8d041cd339b" providerId="LiveId" clId="{AF0AEE08-ED9D-47D7-8481-4036856EE76A}" dt="2022-04-27T02:17:49.094" v="444" actId="1076"/>
          <ac:picMkLst>
            <pc:docMk/>
            <pc:sldMk cId="0" sldId="637"/>
            <ac:picMk id="3" creationId="{A6BE7379-1A42-414E-B032-DA3B762A493F}"/>
          </ac:picMkLst>
        </pc:picChg>
        <pc:picChg chg="mod">
          <ac:chgData name="张 炳" userId="26a9a8d041cd339b" providerId="LiveId" clId="{AF0AEE08-ED9D-47D7-8481-4036856EE76A}" dt="2022-04-27T02:17:51.538" v="445" actId="1076"/>
          <ac:picMkLst>
            <pc:docMk/>
            <pc:sldMk cId="0" sldId="637"/>
            <ac:picMk id="12" creationId="{00000000-0000-0000-0000-000000000000}"/>
          </ac:picMkLst>
        </pc:picChg>
      </pc:sldChg>
      <pc:sldChg chg="modSp mod">
        <pc:chgData name="张 炳" userId="26a9a8d041cd339b" providerId="LiveId" clId="{AF0AEE08-ED9D-47D7-8481-4036856EE76A}" dt="2022-04-25T02:45:13.926" v="11" actId="14734"/>
        <pc:sldMkLst>
          <pc:docMk/>
          <pc:sldMk cId="0" sldId="638"/>
        </pc:sldMkLst>
        <pc:graphicFrameChg chg="modGraphic">
          <ac:chgData name="张 炳" userId="26a9a8d041cd339b" providerId="LiveId" clId="{AF0AEE08-ED9D-47D7-8481-4036856EE76A}" dt="2022-04-25T02:45:13.926" v="11" actId="14734"/>
          <ac:graphicFrameMkLst>
            <pc:docMk/>
            <pc:sldMk cId="0" sldId="638"/>
            <ac:graphicFrameMk id="14" creationId="{00000000-0000-0000-0000-000000000000}"/>
          </ac:graphicFrameMkLst>
        </pc:graphicFrameChg>
      </pc:sldChg>
      <pc:sldChg chg="modSp mod">
        <pc:chgData name="张 炳" userId="26a9a8d041cd339b" providerId="LiveId" clId="{AF0AEE08-ED9D-47D7-8481-4036856EE76A}" dt="2022-04-25T03:35:11.029" v="390" actId="14734"/>
        <pc:sldMkLst>
          <pc:docMk/>
          <pc:sldMk cId="0" sldId="640"/>
        </pc:sldMkLst>
        <pc:graphicFrameChg chg="modGraphic">
          <ac:chgData name="张 炳" userId="26a9a8d041cd339b" providerId="LiveId" clId="{AF0AEE08-ED9D-47D7-8481-4036856EE76A}" dt="2022-04-25T03:35:11.029" v="390" actId="14734"/>
          <ac:graphicFrameMkLst>
            <pc:docMk/>
            <pc:sldMk cId="0" sldId="640"/>
            <ac:graphicFrameMk id="16" creationId="{00000000-0000-0000-0000-000000000000}"/>
          </ac:graphicFrameMkLst>
        </pc:graphicFrameChg>
      </pc:sldChg>
      <pc:sldChg chg="modSp mod">
        <pc:chgData name="张 炳" userId="26a9a8d041cd339b" providerId="LiveId" clId="{AF0AEE08-ED9D-47D7-8481-4036856EE76A}" dt="2022-05-04T03:14:36.015" v="857" actId="1076"/>
        <pc:sldMkLst>
          <pc:docMk/>
          <pc:sldMk cId="0" sldId="643"/>
        </pc:sldMkLst>
        <pc:graphicFrameChg chg="mod">
          <ac:chgData name="张 炳" userId="26a9a8d041cd339b" providerId="LiveId" clId="{AF0AEE08-ED9D-47D7-8481-4036856EE76A}" dt="2022-05-04T03:14:36.015" v="857" actId="1076"/>
          <ac:graphicFrameMkLst>
            <pc:docMk/>
            <pc:sldMk cId="0" sldId="643"/>
            <ac:graphicFrameMk id="13" creationId="{00000000-0000-0000-0000-000000000000}"/>
          </ac:graphicFrameMkLst>
        </pc:graphicFrameChg>
      </pc:sldChg>
      <pc:sldChg chg="modSp mod">
        <pc:chgData name="张 炳" userId="26a9a8d041cd339b" providerId="LiveId" clId="{AF0AEE08-ED9D-47D7-8481-4036856EE76A}" dt="2022-04-25T03:28:51.534" v="377"/>
        <pc:sldMkLst>
          <pc:docMk/>
          <pc:sldMk cId="0" sldId="662"/>
        </pc:sldMkLst>
        <pc:spChg chg="mod">
          <ac:chgData name="张 炳" userId="26a9a8d041cd339b" providerId="LiveId" clId="{AF0AEE08-ED9D-47D7-8481-4036856EE76A}" dt="2022-04-25T03:28:51.534" v="377"/>
          <ac:spMkLst>
            <pc:docMk/>
            <pc:sldMk cId="0" sldId="662"/>
            <ac:spMk id="9" creationId="{00000000-0000-0000-0000-000000000000}"/>
          </ac:spMkLst>
        </pc:spChg>
      </pc:sldChg>
      <pc:sldChg chg="modSp mod">
        <pc:chgData name="张 炳" userId="26a9a8d041cd339b" providerId="LiveId" clId="{AF0AEE08-ED9D-47D7-8481-4036856EE76A}" dt="2022-04-27T02:23:33.958" v="474" actId="1076"/>
        <pc:sldMkLst>
          <pc:docMk/>
          <pc:sldMk cId="0" sldId="668"/>
        </pc:sldMkLst>
        <pc:spChg chg="mod">
          <ac:chgData name="张 炳" userId="26a9a8d041cd339b" providerId="LiveId" clId="{AF0AEE08-ED9D-47D7-8481-4036856EE76A}" dt="2022-04-27T02:23:03.534" v="471" actId="115"/>
          <ac:spMkLst>
            <pc:docMk/>
            <pc:sldMk cId="0" sldId="668"/>
            <ac:spMk id="10" creationId="{00000000-0000-0000-0000-000000000000}"/>
          </ac:spMkLst>
        </pc:spChg>
        <pc:picChg chg="mod">
          <ac:chgData name="张 炳" userId="26a9a8d041cd339b" providerId="LiveId" clId="{AF0AEE08-ED9D-47D7-8481-4036856EE76A}" dt="2022-04-27T02:23:33.958" v="474" actId="1076"/>
          <ac:picMkLst>
            <pc:docMk/>
            <pc:sldMk cId="0" sldId="668"/>
            <ac:picMk id="12" creationId="{00000000-0000-0000-0000-000000000000}"/>
          </ac:picMkLst>
        </pc:picChg>
      </pc:sldChg>
      <pc:sldChg chg="modSp mod">
        <pc:chgData name="张 炳" userId="26a9a8d041cd339b" providerId="LiveId" clId="{AF0AEE08-ED9D-47D7-8481-4036856EE76A}" dt="2022-04-25T03:19:31.942" v="54" actId="207"/>
        <pc:sldMkLst>
          <pc:docMk/>
          <pc:sldMk cId="0" sldId="681"/>
        </pc:sldMkLst>
        <pc:spChg chg="mod">
          <ac:chgData name="张 炳" userId="26a9a8d041cd339b" providerId="LiveId" clId="{AF0AEE08-ED9D-47D7-8481-4036856EE76A}" dt="2022-04-25T03:19:31.942" v="54" actId="207"/>
          <ac:spMkLst>
            <pc:docMk/>
            <pc:sldMk cId="0" sldId="681"/>
            <ac:spMk id="9" creationId="{00000000-0000-0000-0000-000000000000}"/>
          </ac:spMkLst>
        </pc:spChg>
        <pc:spChg chg="mod">
          <ac:chgData name="张 炳" userId="26a9a8d041cd339b" providerId="LiveId" clId="{AF0AEE08-ED9D-47D7-8481-4036856EE76A}" dt="2022-04-24T01:47:01.101" v="2" actId="207"/>
          <ac:spMkLst>
            <pc:docMk/>
            <pc:sldMk cId="0" sldId="681"/>
            <ac:spMk id="12" creationId="{00000000-0000-0000-0000-000000000000}"/>
          </ac:spMkLst>
        </pc:spChg>
      </pc:sldChg>
      <pc:sldChg chg="modSp">
        <pc:chgData name="张 炳" userId="26a9a8d041cd339b" providerId="LiveId" clId="{AF0AEE08-ED9D-47D7-8481-4036856EE76A}" dt="2022-04-27T02:06:32.186" v="411" actId="207"/>
        <pc:sldMkLst>
          <pc:docMk/>
          <pc:sldMk cId="0" sldId="682"/>
        </pc:sldMkLst>
        <pc:spChg chg="mod">
          <ac:chgData name="张 炳" userId="26a9a8d041cd339b" providerId="LiveId" clId="{AF0AEE08-ED9D-47D7-8481-4036856EE76A}" dt="2022-04-27T02:06:32.186" v="411" actId="207"/>
          <ac:spMkLst>
            <pc:docMk/>
            <pc:sldMk cId="0" sldId="682"/>
            <ac:spMk id="13" creationId="{00000000-0000-0000-0000-000000000000}"/>
          </ac:spMkLst>
        </pc:spChg>
      </pc:sldChg>
      <pc:sldChg chg="modSp mod">
        <pc:chgData name="张 炳" userId="26a9a8d041cd339b" providerId="LiveId" clId="{AF0AEE08-ED9D-47D7-8481-4036856EE76A}" dt="2022-05-04T02:20:15.649" v="753"/>
        <pc:sldMkLst>
          <pc:docMk/>
          <pc:sldMk cId="0" sldId="683"/>
        </pc:sldMkLst>
        <pc:spChg chg="mod">
          <ac:chgData name="张 炳" userId="26a9a8d041cd339b" providerId="LiveId" clId="{AF0AEE08-ED9D-47D7-8481-4036856EE76A}" dt="2022-05-04T02:20:15.649" v="753"/>
          <ac:spMkLst>
            <pc:docMk/>
            <pc:sldMk cId="0" sldId="683"/>
            <ac:spMk id="10" creationId="{00000000-0000-0000-0000-000000000000}"/>
          </ac:spMkLst>
        </pc:spChg>
      </pc:sldChg>
      <pc:sldChg chg="modSp">
        <pc:chgData name="张 炳" userId="26a9a8d041cd339b" providerId="LiveId" clId="{AF0AEE08-ED9D-47D7-8481-4036856EE76A}" dt="2022-04-27T02:09:13.600" v="429" actId="207"/>
        <pc:sldMkLst>
          <pc:docMk/>
          <pc:sldMk cId="0" sldId="684"/>
        </pc:sldMkLst>
        <pc:spChg chg="mod">
          <ac:chgData name="张 炳" userId="26a9a8d041cd339b" providerId="LiveId" clId="{AF0AEE08-ED9D-47D7-8481-4036856EE76A}" dt="2022-04-27T02:09:13.600" v="429" actId="207"/>
          <ac:spMkLst>
            <pc:docMk/>
            <pc:sldMk cId="0" sldId="684"/>
            <ac:spMk id="12" creationId="{00000000-0000-0000-0000-000000000000}"/>
          </ac:spMkLst>
        </pc:spChg>
      </pc:sldChg>
      <pc:sldChg chg="modSp mod">
        <pc:chgData name="张 炳" userId="26a9a8d041cd339b" providerId="LiveId" clId="{AF0AEE08-ED9D-47D7-8481-4036856EE76A}" dt="2022-04-27T02:10:41.814" v="431" actId="207"/>
        <pc:sldMkLst>
          <pc:docMk/>
          <pc:sldMk cId="0" sldId="686"/>
        </pc:sldMkLst>
        <pc:graphicFrameChg chg="modGraphic">
          <ac:chgData name="张 炳" userId="26a9a8d041cd339b" providerId="LiveId" clId="{AF0AEE08-ED9D-47D7-8481-4036856EE76A}" dt="2022-04-27T02:10:41.814" v="431" actId="207"/>
          <ac:graphicFrameMkLst>
            <pc:docMk/>
            <pc:sldMk cId="0" sldId="686"/>
            <ac:graphicFrameMk id="14" creationId="{00000000-0000-0000-0000-000000000000}"/>
          </ac:graphicFrameMkLst>
        </pc:graphicFrameChg>
      </pc:sldChg>
      <pc:sldChg chg="modSp mod">
        <pc:chgData name="张 炳" userId="26a9a8d041cd339b" providerId="LiveId" clId="{AF0AEE08-ED9D-47D7-8481-4036856EE76A}" dt="2022-04-27T02:18:25.874" v="446" actId="14734"/>
        <pc:sldMkLst>
          <pc:docMk/>
          <pc:sldMk cId="0" sldId="687"/>
        </pc:sldMkLst>
        <pc:graphicFrameChg chg="modGraphic">
          <ac:chgData name="张 炳" userId="26a9a8d041cd339b" providerId="LiveId" clId="{AF0AEE08-ED9D-47D7-8481-4036856EE76A}" dt="2022-04-27T02:18:25.874" v="446" actId="14734"/>
          <ac:graphicFrameMkLst>
            <pc:docMk/>
            <pc:sldMk cId="0" sldId="687"/>
            <ac:graphicFrameMk id="13" creationId="{00000000-0000-0000-0000-000000000000}"/>
          </ac:graphicFrameMkLst>
        </pc:graphicFrameChg>
      </pc:sldChg>
      <pc:sldChg chg="modSp mod">
        <pc:chgData name="张 炳" userId="26a9a8d041cd339b" providerId="LiveId" clId="{AF0AEE08-ED9D-47D7-8481-4036856EE76A}" dt="2022-05-04T03:03:11.231" v="856" actId="207"/>
        <pc:sldMkLst>
          <pc:docMk/>
          <pc:sldMk cId="0" sldId="690"/>
        </pc:sldMkLst>
        <pc:graphicFrameChg chg="modGraphic">
          <ac:chgData name="张 炳" userId="26a9a8d041cd339b" providerId="LiveId" clId="{AF0AEE08-ED9D-47D7-8481-4036856EE76A}" dt="2022-05-04T03:03:11.231" v="856" actId="207"/>
          <ac:graphicFrameMkLst>
            <pc:docMk/>
            <pc:sldMk cId="0" sldId="690"/>
            <ac:graphicFrameMk id="13" creationId="{00000000-0000-0000-0000-000000000000}"/>
          </ac:graphicFrameMkLst>
        </pc:graphicFrameChg>
      </pc:sldChg>
      <pc:sldChg chg="modSp mod">
        <pc:chgData name="张 炳" userId="26a9a8d041cd339b" providerId="LiveId" clId="{AF0AEE08-ED9D-47D7-8481-4036856EE76A}" dt="2022-04-27T02:24:10.862" v="476" actId="14734"/>
        <pc:sldMkLst>
          <pc:docMk/>
          <pc:sldMk cId="0" sldId="691"/>
        </pc:sldMkLst>
        <pc:graphicFrameChg chg="modGraphic">
          <ac:chgData name="张 炳" userId="26a9a8d041cd339b" providerId="LiveId" clId="{AF0AEE08-ED9D-47D7-8481-4036856EE76A}" dt="2022-04-27T02:24:10.862" v="476" actId="14734"/>
          <ac:graphicFrameMkLst>
            <pc:docMk/>
            <pc:sldMk cId="0" sldId="691"/>
            <ac:graphicFrameMk id="13" creationId="{00000000-0000-0000-0000-000000000000}"/>
          </ac:graphicFrameMkLst>
        </pc:graphicFrameChg>
      </pc:sldChg>
      <pc:sldChg chg="modSp mod">
        <pc:chgData name="张 炳" userId="26a9a8d041cd339b" providerId="LiveId" clId="{AF0AEE08-ED9D-47D7-8481-4036856EE76A}" dt="2022-04-25T03:18:20.045" v="50" actId="207"/>
        <pc:sldMkLst>
          <pc:docMk/>
          <pc:sldMk cId="0" sldId="710"/>
        </pc:sldMkLst>
        <pc:spChg chg="mod">
          <ac:chgData name="张 炳" userId="26a9a8d041cd339b" providerId="LiveId" clId="{AF0AEE08-ED9D-47D7-8481-4036856EE76A}" dt="2022-04-25T03:18:20.045" v="50" actId="207"/>
          <ac:spMkLst>
            <pc:docMk/>
            <pc:sldMk cId="0" sldId="710"/>
            <ac:spMk id="9" creationId="{00000000-0000-0000-0000-000000000000}"/>
          </ac:spMkLst>
        </pc:spChg>
        <pc:spChg chg="mod">
          <ac:chgData name="张 炳" userId="26a9a8d041cd339b" providerId="LiveId" clId="{AF0AEE08-ED9D-47D7-8481-4036856EE76A}" dt="2022-04-25T03:17:38.681" v="48" actId="207"/>
          <ac:spMkLst>
            <pc:docMk/>
            <pc:sldMk cId="0" sldId="710"/>
            <ac:spMk id="10" creationId="{00000000-0000-0000-0000-000000000000}"/>
          </ac:spMkLst>
        </pc:spChg>
      </pc:sldChg>
      <pc:sldChg chg="modSp mod">
        <pc:chgData name="张 炳" userId="26a9a8d041cd339b" providerId="LiveId" clId="{AF0AEE08-ED9D-47D7-8481-4036856EE76A}" dt="2022-04-27T02:31:06.597" v="550" actId="113"/>
        <pc:sldMkLst>
          <pc:docMk/>
          <pc:sldMk cId="0" sldId="713"/>
        </pc:sldMkLst>
        <pc:graphicFrameChg chg="modGraphic">
          <ac:chgData name="张 炳" userId="26a9a8d041cd339b" providerId="LiveId" clId="{AF0AEE08-ED9D-47D7-8481-4036856EE76A}" dt="2022-04-27T02:31:06.597" v="550" actId="113"/>
          <ac:graphicFrameMkLst>
            <pc:docMk/>
            <pc:sldMk cId="0" sldId="713"/>
            <ac:graphicFrameMk id="10" creationId="{00000000-0000-0000-0000-000000000000}"/>
          </ac:graphicFrameMkLst>
        </pc:graphicFrameChg>
      </pc:sldChg>
      <pc:sldChg chg="modSp mod">
        <pc:chgData name="张 炳" userId="26a9a8d041cd339b" providerId="LiveId" clId="{AF0AEE08-ED9D-47D7-8481-4036856EE76A}" dt="2022-04-27T02:57:27.964" v="552" actId="207"/>
        <pc:sldMkLst>
          <pc:docMk/>
          <pc:sldMk cId="0" sldId="718"/>
        </pc:sldMkLst>
        <pc:spChg chg="mod">
          <ac:chgData name="张 炳" userId="26a9a8d041cd339b" providerId="LiveId" clId="{AF0AEE08-ED9D-47D7-8481-4036856EE76A}" dt="2022-04-27T02:57:27.964" v="552" actId="207"/>
          <ac:spMkLst>
            <pc:docMk/>
            <pc:sldMk cId="0" sldId="718"/>
            <ac:spMk id="9" creationId="{00000000-0000-0000-0000-000000000000}"/>
          </ac:spMkLst>
        </pc:spChg>
      </pc:sldChg>
      <pc:sldChg chg="modSp mod">
        <pc:chgData name="张 炳" userId="26a9a8d041cd339b" providerId="LiveId" clId="{AF0AEE08-ED9D-47D7-8481-4036856EE76A}" dt="2022-04-27T03:01:32.299" v="553" actId="1076"/>
        <pc:sldMkLst>
          <pc:docMk/>
          <pc:sldMk cId="0" sldId="720"/>
        </pc:sldMkLst>
        <pc:spChg chg="mod">
          <ac:chgData name="张 炳" userId="26a9a8d041cd339b" providerId="LiveId" clId="{AF0AEE08-ED9D-47D7-8481-4036856EE76A}" dt="2022-04-27T03:01:32.299" v="553" actId="1076"/>
          <ac:spMkLst>
            <pc:docMk/>
            <pc:sldMk cId="0" sldId="720"/>
            <ac:spMk id="10" creationId="{00000000-0000-0000-0000-000000000000}"/>
          </ac:spMkLst>
        </pc:spChg>
      </pc:sldChg>
      <pc:sldChg chg="modSp mod">
        <pc:chgData name="张 炳" userId="26a9a8d041cd339b" providerId="LiveId" clId="{AF0AEE08-ED9D-47D7-8481-4036856EE76A}" dt="2022-04-27T03:18:20.705" v="554" actId="1076"/>
        <pc:sldMkLst>
          <pc:docMk/>
          <pc:sldMk cId="0" sldId="725"/>
        </pc:sldMkLst>
        <pc:spChg chg="mod">
          <ac:chgData name="张 炳" userId="26a9a8d041cd339b" providerId="LiveId" clId="{AF0AEE08-ED9D-47D7-8481-4036856EE76A}" dt="2022-04-27T03:18:20.705" v="554" actId="1076"/>
          <ac:spMkLst>
            <pc:docMk/>
            <pc:sldMk cId="0" sldId="725"/>
            <ac:spMk id="15" creationId="{00000000-0000-0000-0000-000000000000}"/>
          </ac:spMkLst>
        </pc:spChg>
      </pc:sldChg>
      <pc:sldChg chg="modSp mod modAnim">
        <pc:chgData name="张 炳" userId="26a9a8d041cd339b" providerId="LiveId" clId="{AF0AEE08-ED9D-47D7-8481-4036856EE76A}" dt="2022-04-27T03:27:52.078" v="699" actId="20577"/>
        <pc:sldMkLst>
          <pc:docMk/>
          <pc:sldMk cId="0" sldId="726"/>
        </pc:sldMkLst>
        <pc:spChg chg="mod">
          <ac:chgData name="张 炳" userId="26a9a8d041cd339b" providerId="LiveId" clId="{AF0AEE08-ED9D-47D7-8481-4036856EE76A}" dt="2022-04-27T03:27:52.078" v="699" actId="20577"/>
          <ac:spMkLst>
            <pc:docMk/>
            <pc:sldMk cId="0" sldId="726"/>
            <ac:spMk id="15" creationId="{00000000-0000-0000-0000-000000000000}"/>
          </ac:spMkLst>
        </pc:spChg>
      </pc:sldChg>
      <pc:sldChg chg="modSp mod">
        <pc:chgData name="张 炳" userId="26a9a8d041cd339b" providerId="LiveId" clId="{AF0AEE08-ED9D-47D7-8481-4036856EE76A}" dt="2022-04-27T03:32:37.448" v="700" actId="207"/>
        <pc:sldMkLst>
          <pc:docMk/>
          <pc:sldMk cId="0" sldId="727"/>
        </pc:sldMkLst>
        <pc:graphicFrameChg chg="modGraphic">
          <ac:chgData name="张 炳" userId="26a9a8d041cd339b" providerId="LiveId" clId="{AF0AEE08-ED9D-47D7-8481-4036856EE76A}" dt="2022-04-27T03:32:37.448" v="700" actId="207"/>
          <ac:graphicFrameMkLst>
            <pc:docMk/>
            <pc:sldMk cId="0" sldId="727"/>
            <ac:graphicFrameMk id="12" creationId="{00000000-0000-0000-0000-000000000000}"/>
          </ac:graphicFrameMkLst>
        </pc:graphicFrameChg>
      </pc:sldChg>
      <pc:sldChg chg="modSp mod">
        <pc:chgData name="张 炳" userId="26a9a8d041cd339b" providerId="LiveId" clId="{AF0AEE08-ED9D-47D7-8481-4036856EE76A}" dt="2022-04-27T03:33:02.809" v="701" actId="1076"/>
        <pc:sldMkLst>
          <pc:docMk/>
          <pc:sldMk cId="0" sldId="728"/>
        </pc:sldMkLst>
        <pc:spChg chg="mod">
          <ac:chgData name="张 炳" userId="26a9a8d041cd339b" providerId="LiveId" clId="{AF0AEE08-ED9D-47D7-8481-4036856EE76A}" dt="2022-04-27T03:33:02.809" v="701" actId="1076"/>
          <ac:spMkLst>
            <pc:docMk/>
            <pc:sldMk cId="0" sldId="728"/>
            <ac:spMk id="13" creationId="{00000000-0000-0000-0000-000000000000}"/>
          </ac:spMkLst>
        </pc:spChg>
      </pc:sldChg>
      <pc:sldChg chg="modSp">
        <pc:chgData name="张 炳" userId="26a9a8d041cd339b" providerId="LiveId" clId="{AF0AEE08-ED9D-47D7-8481-4036856EE76A}" dt="2022-04-27T03:34:16.849" v="703" actId="207"/>
        <pc:sldMkLst>
          <pc:docMk/>
          <pc:sldMk cId="0" sldId="729"/>
        </pc:sldMkLst>
        <pc:spChg chg="mod">
          <ac:chgData name="张 炳" userId="26a9a8d041cd339b" providerId="LiveId" clId="{AF0AEE08-ED9D-47D7-8481-4036856EE76A}" dt="2022-04-27T03:34:16.849" v="703" actId="207"/>
          <ac:spMkLst>
            <pc:docMk/>
            <pc:sldMk cId="0" sldId="729"/>
            <ac:spMk id="14" creationId="{00000000-0000-0000-0000-000000000000}"/>
          </ac:spMkLst>
        </pc:spChg>
      </pc:sldChg>
      <pc:sldChg chg="modSp mod">
        <pc:chgData name="张 炳" userId="26a9a8d041cd339b" providerId="LiveId" clId="{AF0AEE08-ED9D-47D7-8481-4036856EE76A}" dt="2022-04-27T03:36:26.658" v="704" actId="207"/>
        <pc:sldMkLst>
          <pc:docMk/>
          <pc:sldMk cId="0" sldId="730"/>
        </pc:sldMkLst>
        <pc:graphicFrameChg chg="modGraphic">
          <ac:chgData name="张 炳" userId="26a9a8d041cd339b" providerId="LiveId" clId="{AF0AEE08-ED9D-47D7-8481-4036856EE76A}" dt="2022-04-27T03:36:26.658" v="704" actId="207"/>
          <ac:graphicFrameMkLst>
            <pc:docMk/>
            <pc:sldMk cId="0" sldId="730"/>
            <ac:graphicFrameMk id="10" creationId="{00000000-0000-0000-0000-000000000000}"/>
          </ac:graphicFrameMkLst>
        </pc:graphicFrameChg>
      </pc:sldChg>
      <pc:sldChg chg="modSp mod">
        <pc:chgData name="张 炳" userId="26a9a8d041cd339b" providerId="LiveId" clId="{AF0AEE08-ED9D-47D7-8481-4036856EE76A}" dt="2022-04-27T03:37:36.976" v="709" actId="1076"/>
        <pc:sldMkLst>
          <pc:docMk/>
          <pc:sldMk cId="0" sldId="732"/>
        </pc:sldMkLst>
        <pc:picChg chg="mod">
          <ac:chgData name="张 炳" userId="26a9a8d041cd339b" providerId="LiveId" clId="{AF0AEE08-ED9D-47D7-8481-4036856EE76A}" dt="2022-04-27T03:37:36.976" v="709" actId="1076"/>
          <ac:picMkLst>
            <pc:docMk/>
            <pc:sldMk cId="0" sldId="732"/>
            <ac:picMk id="9" creationId="{00000000-0000-0000-0000-000000000000}"/>
          </ac:picMkLst>
        </pc:picChg>
        <pc:picChg chg="mod">
          <ac:chgData name="张 炳" userId="26a9a8d041cd339b" providerId="LiveId" clId="{AF0AEE08-ED9D-47D7-8481-4036856EE76A}" dt="2022-04-27T03:37:33.832" v="708" actId="1076"/>
          <ac:picMkLst>
            <pc:docMk/>
            <pc:sldMk cId="0" sldId="732"/>
            <ac:picMk id="10" creationId="{00000000-0000-0000-0000-000000000000}"/>
          </ac:picMkLst>
        </pc:picChg>
      </pc:sldChg>
      <pc:sldChg chg="modSp mod">
        <pc:chgData name="张 炳" userId="26a9a8d041cd339b" providerId="LiveId" clId="{AF0AEE08-ED9D-47D7-8481-4036856EE76A}" dt="2022-05-04T02:07:08.598" v="717" actId="207"/>
        <pc:sldMkLst>
          <pc:docMk/>
          <pc:sldMk cId="0" sldId="734"/>
        </pc:sldMkLst>
        <pc:graphicFrameChg chg="modGraphic">
          <ac:chgData name="张 炳" userId="26a9a8d041cd339b" providerId="LiveId" clId="{AF0AEE08-ED9D-47D7-8481-4036856EE76A}" dt="2022-05-04T02:07:08.598" v="717" actId="207"/>
          <ac:graphicFrameMkLst>
            <pc:docMk/>
            <pc:sldMk cId="0" sldId="734"/>
            <ac:graphicFrameMk id="9" creationId="{00000000-0000-0000-0000-000000000000}"/>
          </ac:graphicFrameMkLst>
        </pc:graphicFrameChg>
      </pc:sldChg>
      <pc:sldChg chg="modSp mod">
        <pc:chgData name="张 炳" userId="26a9a8d041cd339b" providerId="LiveId" clId="{AF0AEE08-ED9D-47D7-8481-4036856EE76A}" dt="2022-05-04T02:16:35.120" v="719" actId="1076"/>
        <pc:sldMkLst>
          <pc:docMk/>
          <pc:sldMk cId="0" sldId="737"/>
        </pc:sldMkLst>
        <pc:spChg chg="mod">
          <ac:chgData name="张 炳" userId="26a9a8d041cd339b" providerId="LiveId" clId="{AF0AEE08-ED9D-47D7-8481-4036856EE76A}" dt="2022-05-04T01:34:57.213" v="711" actId="1076"/>
          <ac:spMkLst>
            <pc:docMk/>
            <pc:sldMk cId="0" sldId="737"/>
            <ac:spMk id="12" creationId="{00000000-0000-0000-0000-000000000000}"/>
          </ac:spMkLst>
        </pc:spChg>
        <pc:picChg chg="mod ord">
          <ac:chgData name="张 炳" userId="26a9a8d041cd339b" providerId="LiveId" clId="{AF0AEE08-ED9D-47D7-8481-4036856EE76A}" dt="2022-05-04T02:16:35.120" v="719" actId="1076"/>
          <ac:picMkLst>
            <pc:docMk/>
            <pc:sldMk cId="0" sldId="737"/>
            <ac:picMk id="13" creationId="{00000000-0000-0000-0000-000000000000}"/>
          </ac:picMkLst>
        </pc:picChg>
      </pc:sldChg>
      <pc:sldChg chg="modSp mod">
        <pc:chgData name="张 炳" userId="26a9a8d041cd339b" providerId="LiveId" clId="{AF0AEE08-ED9D-47D7-8481-4036856EE76A}" dt="2022-05-04T02:24:12.190" v="787" actId="14734"/>
        <pc:sldMkLst>
          <pc:docMk/>
          <pc:sldMk cId="0" sldId="738"/>
        </pc:sldMkLst>
        <pc:graphicFrameChg chg="mod modGraphic">
          <ac:chgData name="张 炳" userId="26a9a8d041cd339b" providerId="LiveId" clId="{AF0AEE08-ED9D-47D7-8481-4036856EE76A}" dt="2022-05-04T02:24:12.190" v="787" actId="14734"/>
          <ac:graphicFrameMkLst>
            <pc:docMk/>
            <pc:sldMk cId="0" sldId="738"/>
            <ac:graphicFrameMk id="14" creationId="{00000000-0000-0000-0000-000000000000}"/>
          </ac:graphicFrameMkLst>
        </pc:graphicFrameChg>
        <pc:picChg chg="mod">
          <ac:chgData name="张 炳" userId="26a9a8d041cd339b" providerId="LiveId" clId="{AF0AEE08-ED9D-47D7-8481-4036856EE76A}" dt="2022-05-04T02:22:28.948" v="755" actId="1076"/>
          <ac:picMkLst>
            <pc:docMk/>
            <pc:sldMk cId="0" sldId="738"/>
            <ac:picMk id="3" creationId="{88423907-BFF7-4E3F-9003-8CEAB35ADA3A}"/>
          </ac:picMkLst>
        </pc:picChg>
      </pc:sldChg>
      <pc:sldChg chg="modSp">
        <pc:chgData name="张 炳" userId="26a9a8d041cd339b" providerId="LiveId" clId="{AF0AEE08-ED9D-47D7-8481-4036856EE76A}" dt="2022-05-04T02:32:21.582" v="788" actId="207"/>
        <pc:sldMkLst>
          <pc:docMk/>
          <pc:sldMk cId="0" sldId="740"/>
        </pc:sldMkLst>
        <pc:spChg chg="mod">
          <ac:chgData name="张 炳" userId="26a9a8d041cd339b" providerId="LiveId" clId="{AF0AEE08-ED9D-47D7-8481-4036856EE76A}" dt="2022-05-04T02:32:21.582" v="788" actId="207"/>
          <ac:spMkLst>
            <pc:docMk/>
            <pc:sldMk cId="0" sldId="740"/>
            <ac:spMk id="9" creationId="{00000000-0000-0000-0000-000000000000}"/>
          </ac:spMkLst>
        </pc:spChg>
      </pc:sldChg>
      <pc:sldChg chg="modSp">
        <pc:chgData name="张 炳" userId="26a9a8d041cd339b" providerId="LiveId" clId="{AF0AEE08-ED9D-47D7-8481-4036856EE76A}" dt="2022-05-04T02:33:29.465" v="839"/>
        <pc:sldMkLst>
          <pc:docMk/>
          <pc:sldMk cId="0" sldId="741"/>
        </pc:sldMkLst>
        <pc:spChg chg="mod">
          <ac:chgData name="张 炳" userId="26a9a8d041cd339b" providerId="LiveId" clId="{AF0AEE08-ED9D-47D7-8481-4036856EE76A}" dt="2022-05-04T02:33:29.465" v="839"/>
          <ac:spMkLst>
            <pc:docMk/>
            <pc:sldMk cId="0" sldId="741"/>
            <ac:spMk id="9" creationId="{00000000-0000-0000-0000-000000000000}"/>
          </ac:spMkLst>
        </pc:spChg>
      </pc:sldChg>
      <pc:sldChg chg="modSp mod">
        <pc:chgData name="张 炳" userId="26a9a8d041cd339b" providerId="LiveId" clId="{AF0AEE08-ED9D-47D7-8481-4036856EE76A}" dt="2022-05-04T02:36:28.773" v="843" actId="1076"/>
        <pc:sldMkLst>
          <pc:docMk/>
          <pc:sldMk cId="0" sldId="742"/>
        </pc:sldMkLst>
        <pc:picChg chg="mod">
          <ac:chgData name="张 炳" userId="26a9a8d041cd339b" providerId="LiveId" clId="{AF0AEE08-ED9D-47D7-8481-4036856EE76A}" dt="2022-05-04T02:36:28.773" v="843" actId="1076"/>
          <ac:picMkLst>
            <pc:docMk/>
            <pc:sldMk cId="0" sldId="742"/>
            <ac:picMk id="12" creationId="{00000000-0000-0000-0000-000000000000}"/>
          </ac:picMkLst>
        </pc:picChg>
      </pc:sldChg>
      <pc:sldChg chg="modSp mod">
        <pc:chgData name="张 炳" userId="26a9a8d041cd339b" providerId="LiveId" clId="{AF0AEE08-ED9D-47D7-8481-4036856EE76A}" dt="2022-05-04T02:40:07.764" v="846" actId="14734"/>
        <pc:sldMkLst>
          <pc:docMk/>
          <pc:sldMk cId="0" sldId="743"/>
        </pc:sldMkLst>
        <pc:spChg chg="mod">
          <ac:chgData name="张 炳" userId="26a9a8d041cd339b" providerId="LiveId" clId="{AF0AEE08-ED9D-47D7-8481-4036856EE76A}" dt="2022-05-04T02:39:12.535" v="845" actId="207"/>
          <ac:spMkLst>
            <pc:docMk/>
            <pc:sldMk cId="0" sldId="743"/>
            <ac:spMk id="9" creationId="{00000000-0000-0000-0000-000000000000}"/>
          </ac:spMkLst>
        </pc:spChg>
        <pc:graphicFrameChg chg="modGraphic">
          <ac:chgData name="张 炳" userId="26a9a8d041cd339b" providerId="LiveId" clId="{AF0AEE08-ED9D-47D7-8481-4036856EE76A}" dt="2022-05-04T02:40:07.764" v="846" actId="14734"/>
          <ac:graphicFrameMkLst>
            <pc:docMk/>
            <pc:sldMk cId="0" sldId="743"/>
            <ac:graphicFrameMk id="13" creationId="{00000000-0000-0000-0000-000000000000}"/>
          </ac:graphicFrameMkLst>
        </pc:graphicFrameChg>
      </pc:sldChg>
      <pc:sldChg chg="modSp mod modAnim">
        <pc:chgData name="张 炳" userId="26a9a8d041cd339b" providerId="LiveId" clId="{AF0AEE08-ED9D-47D7-8481-4036856EE76A}" dt="2022-05-04T02:50:12.840" v="853" actId="1076"/>
        <pc:sldMkLst>
          <pc:docMk/>
          <pc:sldMk cId="0" sldId="749"/>
        </pc:sldMkLst>
        <pc:spChg chg="mod">
          <ac:chgData name="张 炳" userId="26a9a8d041cd339b" providerId="LiveId" clId="{AF0AEE08-ED9D-47D7-8481-4036856EE76A}" dt="2022-05-04T02:50:02.891" v="852" actId="20578"/>
          <ac:spMkLst>
            <pc:docMk/>
            <pc:sldMk cId="0" sldId="749"/>
            <ac:spMk id="9" creationId="{00000000-0000-0000-0000-000000000000}"/>
          </ac:spMkLst>
        </pc:spChg>
        <pc:spChg chg="mod">
          <ac:chgData name="张 炳" userId="26a9a8d041cd339b" providerId="LiveId" clId="{AF0AEE08-ED9D-47D7-8481-4036856EE76A}" dt="2022-05-04T02:50:12.840" v="853" actId="1076"/>
          <ac:spMkLst>
            <pc:docMk/>
            <pc:sldMk cId="0" sldId="749"/>
            <ac:spMk id="12" creationId="{00000000-0000-0000-0000-000000000000}"/>
          </ac:spMkLst>
        </pc:spChg>
      </pc:sldChg>
      <pc:sldChg chg="modSp mod">
        <pc:chgData name="张 炳" userId="26a9a8d041cd339b" providerId="LiveId" clId="{AF0AEE08-ED9D-47D7-8481-4036856EE76A}" dt="2022-05-04T02:59:10.289" v="854" actId="14734"/>
        <pc:sldMkLst>
          <pc:docMk/>
          <pc:sldMk cId="0" sldId="751"/>
        </pc:sldMkLst>
        <pc:graphicFrameChg chg="modGraphic">
          <ac:chgData name="张 炳" userId="26a9a8d041cd339b" providerId="LiveId" clId="{AF0AEE08-ED9D-47D7-8481-4036856EE76A}" dt="2022-05-04T02:59:10.289" v="854" actId="14734"/>
          <ac:graphicFrameMkLst>
            <pc:docMk/>
            <pc:sldMk cId="0" sldId="751"/>
            <ac:graphicFrameMk id="13" creationId="{00000000-0000-0000-0000-000000000000}"/>
          </ac:graphicFrameMkLst>
        </pc:graphicFrameChg>
      </pc:sldChg>
      <pc:sldChg chg="modSp mod">
        <pc:chgData name="张 炳" userId="26a9a8d041cd339b" providerId="LiveId" clId="{AF0AEE08-ED9D-47D7-8481-4036856EE76A}" dt="2022-05-04T02:59:58.337" v="855" actId="1076"/>
        <pc:sldMkLst>
          <pc:docMk/>
          <pc:sldMk cId="0" sldId="752"/>
        </pc:sldMkLst>
        <pc:picChg chg="mod">
          <ac:chgData name="张 炳" userId="26a9a8d041cd339b" providerId="LiveId" clId="{AF0AEE08-ED9D-47D7-8481-4036856EE76A}" dt="2022-05-04T01:53:14.148" v="715" actId="1076"/>
          <ac:picMkLst>
            <pc:docMk/>
            <pc:sldMk cId="0" sldId="752"/>
            <ac:picMk id="14" creationId="{00000000-0000-0000-0000-000000000000}"/>
          </ac:picMkLst>
        </pc:picChg>
        <pc:picChg chg="mod">
          <ac:chgData name="张 炳" userId="26a9a8d041cd339b" providerId="LiveId" clId="{AF0AEE08-ED9D-47D7-8481-4036856EE76A}" dt="2022-05-04T01:53:17.115" v="716" actId="1076"/>
          <ac:picMkLst>
            <pc:docMk/>
            <pc:sldMk cId="0" sldId="752"/>
            <ac:picMk id="15" creationId="{00000000-0000-0000-0000-000000000000}"/>
          </ac:picMkLst>
        </pc:picChg>
        <pc:picChg chg="mod">
          <ac:chgData name="张 炳" userId="26a9a8d041cd339b" providerId="LiveId" clId="{AF0AEE08-ED9D-47D7-8481-4036856EE76A}" dt="2022-05-04T02:59:58.337" v="855" actId="1076"/>
          <ac:picMkLst>
            <pc:docMk/>
            <pc:sldMk cId="0" sldId="752"/>
            <ac:picMk id="2050" creationId="{00000000-0000-0000-0000-000000000000}"/>
          </ac:picMkLst>
        </pc:picChg>
      </pc:sldChg>
      <pc:sldChg chg="modSp mod">
        <pc:chgData name="张 炳" userId="26a9a8d041cd339b" providerId="LiveId" clId="{AF0AEE08-ED9D-47D7-8481-4036856EE76A}" dt="2022-05-04T03:32:40.465" v="913" actId="20577"/>
        <pc:sldMkLst>
          <pc:docMk/>
          <pc:sldMk cId="485979952" sldId="760"/>
        </pc:sldMkLst>
        <pc:spChg chg="mod">
          <ac:chgData name="张 炳" userId="26a9a8d041cd339b" providerId="LiveId" clId="{AF0AEE08-ED9D-47D7-8481-4036856EE76A}" dt="2022-05-04T03:32:40.465" v="913" actId="20577"/>
          <ac:spMkLst>
            <pc:docMk/>
            <pc:sldMk cId="485979952" sldId="760"/>
            <ac:spMk id="5" creationId="{B92EDF83-A88D-4F5F-B4AD-7E7BB7ED36D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F6FA055-3B7B-41F9-8C0B-4160B0757A55}" type="datetimeFigureOut">
              <a:rPr lang="zh-CN" altLang="en-US" smtClean="0"/>
              <a:pPr/>
              <a:t>2023/4/24</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486B829-4D9B-4039-9B2E-CDFCC89726FC}" type="slidenum">
              <a:rPr lang="zh-CN" altLang="en-US" smtClean="0"/>
              <a:pPr/>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401FEB-A0BF-432C-BAD3-DDF19C1482FC}" type="datetimeFigureOut">
              <a:rPr lang="zh-CN" altLang="en-US" smtClean="0"/>
              <a:pPr/>
              <a:t>2023/4/24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3571777-6175-4BEB-911C-5EAB9356E492}"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12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13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16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18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19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21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22</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23</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24</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25</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26</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27</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28</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29</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30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4</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31</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34</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35</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36</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37</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38</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42</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43</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44</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45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5</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46</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47</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48</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49</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50</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51</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52</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53</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54</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55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6</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56</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57</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58</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59</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60</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61</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62</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63</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64</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65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7</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66</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67</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68</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69</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70</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71</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72</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73</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74</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75</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8</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76</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77</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78</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79</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81</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82</a:t>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83</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84</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85</a:t>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86</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9</a:t>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87</a:t>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88</a:t>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89</a:t>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90</a:t>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91</a:t>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92</a:t>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93</a:t>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94</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AD3AC9A5-20D0-4EF6-BA80-73EFC9BE9A7C}" type="slidenum">
              <a:rPr lang="zh-CN" altLang="en-US" smtClean="0"/>
              <a:pPr>
                <a:defRPr/>
              </a:pPr>
              <a:t>‹#›</a:t>
            </a:fld>
            <a:endParaRPr lang="en-US" altLang="zh-CN"/>
          </a:p>
        </p:txBody>
      </p:sp>
      <p:sp>
        <p:nvSpPr>
          <p:cNvPr id="6" name="标题占位符 1"/>
          <p:cNvSpPr>
            <a:spLocks noGrp="1"/>
          </p:cNvSpPr>
          <p:nvPr>
            <p:ph type="title"/>
          </p:nvPr>
        </p:nvSpPr>
        <p:spPr>
          <a:xfrm>
            <a:off x="957266" y="134542"/>
            <a:ext cx="4471990" cy="508383"/>
          </a:xfrm>
          <a:prstGeom prst="rect">
            <a:avLst/>
          </a:prstGeom>
        </p:spPr>
        <p:txBody>
          <a:bodyPr vert="horz" lIns="91440" tIns="45720" rIns="91440" bIns="45720" rtlCol="0" anchor="ctr">
            <a:norm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a:t>单击此处编辑母版标题样式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143372" y="857242"/>
            <a:ext cx="4564042" cy="2071699"/>
          </a:xfrm>
        </p:spPr>
        <p:txBody>
          <a:bodyPr/>
          <a:lstStyle>
            <a:lvl1pPr marL="342900" indent="-342900" algn="l" rtl="0" eaLnBrk="1" fontAlgn="base" hangingPunct="1">
              <a:lnSpc>
                <a:spcPct val="150000"/>
              </a:lnSpc>
              <a:spcBef>
                <a:spcPct val="20000"/>
              </a:spcBef>
              <a:spcAft>
                <a:spcPct val="0"/>
              </a:spcAft>
              <a:buClr>
                <a:schemeClr val="accent6"/>
              </a:buClr>
              <a:buFont typeface="Wingdings" pitchFamily="2" charset="2"/>
              <a:buChar char="l"/>
              <a:defRPr kumimoji="0" lang="en-US" altLang="zh-CN" sz="2000" b="1" kern="1200" dirty="0" smtClean="0">
                <a:solidFill>
                  <a:schemeClr val="tx1"/>
                </a:solidFill>
                <a:latin typeface="Adobe 宋体 Std L" pitchFamily="18" charset="-122"/>
                <a:ea typeface="Adobe 宋体 Std L" pitchFamily="18" charset="-122"/>
                <a:cs typeface="华文细黑" pitchFamily="2" charset="-122"/>
              </a:defRPr>
            </a:lvl1pPr>
            <a:lvl2pPr>
              <a:defRPr kumimoji="0" lang="zh-CN" altLang="en-US" b="1" i="1" kern="1200" dirty="0" smtClean="0">
                <a:solidFill>
                  <a:schemeClr val="tx1"/>
                </a:solidFill>
                <a:latin typeface="Adobe 宋体 Std L" pitchFamily="18" charset="-122"/>
                <a:ea typeface="Adobe 宋体 Std L" pitchFamily="18" charset="-122"/>
                <a:cs typeface="华文细黑" pitchFamily="2" charset="-122"/>
              </a:defRPr>
            </a:lvl2pPr>
            <a:lvl3pPr>
              <a:defRPr b="1" i="1">
                <a:ea typeface="Adobe 黑体 Std R"/>
              </a:defRPr>
            </a:lvl3pPr>
          </a:lstStyle>
          <a:p>
            <a:pPr lvl="0"/>
            <a:r>
              <a:rPr lang="zh-CN" altLang="en-US"/>
              <a:t>单击此处编辑母版文本样式</a:t>
            </a:r>
          </a:p>
          <a:p>
            <a:pPr marL="742950" lvl="1"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a:t>第二级</a:t>
            </a:r>
            <a:endParaRPr lang="en-US" altLang="zh-CN"/>
          </a:p>
          <a:p>
            <a:pPr marL="1143000" lvl="2"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a:pPr>
                <a:defRPr/>
              </a:pPr>
              <a:t>‹#›</a:t>
            </a:fld>
            <a:endParaRPr lang="en-US" altLang="zh-CN"/>
          </a:p>
        </p:txBody>
      </p:sp>
      <p:sp>
        <p:nvSpPr>
          <p:cNvPr id="8" name="图片占位符 7"/>
          <p:cNvSpPr>
            <a:spLocks noGrp="1"/>
          </p:cNvSpPr>
          <p:nvPr>
            <p:ph type="pic" sz="quarter" idx="11"/>
          </p:nvPr>
        </p:nvSpPr>
        <p:spPr>
          <a:xfrm>
            <a:off x="785815" y="928689"/>
            <a:ext cx="2643187" cy="2786062"/>
          </a:xfrm>
        </p:spPr>
        <p:txBody>
          <a:bodyPr/>
          <a:lstStyle/>
          <a:p>
            <a:endParaRPr lang="zh-CN" altLang="en-US"/>
          </a:p>
        </p:txBody>
      </p:sp>
      <p:sp>
        <p:nvSpPr>
          <p:cNvPr id="9" name="标题占位符 1"/>
          <p:cNvSpPr>
            <a:spLocks noGrp="1"/>
          </p:cNvSpPr>
          <p:nvPr>
            <p:ph type="title"/>
          </p:nvPr>
        </p:nvSpPr>
        <p:spPr>
          <a:xfrm>
            <a:off x="957266" y="134542"/>
            <a:ext cx="4471990" cy="508383"/>
          </a:xfrm>
          <a:prstGeom prst="rect">
            <a:avLst/>
          </a:prstGeom>
        </p:spPr>
        <p:txBody>
          <a:bodyPr vert="horz" lIns="91440" tIns="45720" rIns="91440" bIns="45720" rtlCol="0" anchor="ctr">
            <a:norm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a:t>单击此处编辑母版标题样式</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7"/>
            <a:ext cx="7886700" cy="2139553"/>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3442099"/>
            <a:ext cx="7886700" cy="112514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51CD21A3-4AB3-4FC6-AAAF-4DD394124CE3}" type="slidenum">
              <a:rPr lang="zh-CN" altLang="en-US"/>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68313" y="844154"/>
            <a:ext cx="4027487" cy="3750469"/>
          </a:xfrm>
        </p:spPr>
        <p:txBody>
          <a:bodyPr/>
          <a:lstStyle>
            <a:lvl2pPr marL="742950" indent="-285750" algn="l" rtl="0" eaLnBrk="1" fontAlgn="base" hangingPunct="1">
              <a:lnSpc>
                <a:spcPct val="150000"/>
              </a:lnSpc>
              <a:spcBef>
                <a:spcPct val="20000"/>
              </a:spcBef>
              <a:spcAft>
                <a:spcPct val="0"/>
              </a:spcAft>
              <a:buClr>
                <a:schemeClr val="accent6"/>
              </a:buClr>
              <a:buFont typeface="Wingdings" pitchFamily="2" charset="2"/>
              <a:buChar char="l"/>
              <a:defRPr/>
            </a:lvl2pPr>
            <a:lvl3pPr marL="1143000" indent="-285750" algn="l" rtl="0" eaLnBrk="1" fontAlgn="base" hangingPunct="1">
              <a:lnSpc>
                <a:spcPct val="150000"/>
              </a:lnSpc>
              <a:spcBef>
                <a:spcPct val="20000"/>
              </a:spcBef>
              <a:spcAft>
                <a:spcPct val="0"/>
              </a:spcAft>
              <a:buClr>
                <a:schemeClr val="accent6"/>
              </a:buClr>
              <a:buFont typeface="Wingdings" pitchFamily="2" charset="2"/>
              <a:buChar char="l"/>
              <a:defRPr/>
            </a:lvl3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844154"/>
            <a:ext cx="4027488" cy="375046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872550F5-49B5-485E-A41F-D21BACD6FDD0}" type="slidenum">
              <a:rPr lang="zh-CN" altLang="en-US"/>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30245" y="1260872"/>
            <a:ext cx="3868737"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45" y="1878806"/>
            <a:ext cx="3868737"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260872"/>
            <a:ext cx="3887788"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1878806"/>
            <a:ext cx="3887788"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3F725A47-9BB4-4C61-AA3F-F8BEB313E901}" type="slidenum">
              <a:rPr lang="zh-CN" altLang="en-US"/>
              <a:pPr>
                <a:defRPr/>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3FEB84D4-D3AC-4D0D-92F3-4E29699CCF8A}" type="slidenum">
              <a:rPr lang="zh-CN" altLang="en-US"/>
              <a:pPr>
                <a:defRPr/>
              </a:pPr>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9" name="Rectangle 3"/>
          <p:cNvSpPr>
            <a:spLocks noChangeArrowheads="1"/>
          </p:cNvSpPr>
          <p:nvPr userDrawn="1"/>
        </p:nvSpPr>
        <p:spPr bwMode="auto">
          <a:xfrm>
            <a:off x="468313" y="750095"/>
            <a:ext cx="8229600" cy="3857625"/>
          </a:xfrm>
          <a:prstGeom prst="rect">
            <a:avLst/>
          </a:prstGeom>
          <a:noFill/>
          <a:ln>
            <a:noFill/>
          </a:ln>
        </p:spPr>
        <p:txBody>
          <a:bodyPr/>
          <a:lstStyle/>
          <a:p>
            <a:pPr marL="342900" indent="-342900">
              <a:lnSpc>
                <a:spcPct val="150000"/>
              </a:lnSpc>
              <a:spcBef>
                <a:spcPct val="20000"/>
              </a:spcBef>
              <a:buClr>
                <a:schemeClr val="accent6"/>
              </a:buClr>
              <a:buFont typeface="Wingdings" pitchFamily="2" charset="2"/>
              <a:buChar char="l"/>
              <a:defRPr/>
            </a:pPr>
            <a:r>
              <a:rPr lang="zh-CN" altLang="en-US" sz="2000" b="1" i="0">
                <a:latin typeface="Adobe 仿宋 Std R" pitchFamily="18" charset="-122"/>
                <a:ea typeface="Adobe 仿宋 Std R" pitchFamily="18" charset="-122"/>
              </a:rPr>
              <a:t>了解静态网站与动态网站的概念及区别</a:t>
            </a:r>
          </a:p>
          <a:p>
            <a:pPr marL="342900" indent="-342900">
              <a:lnSpc>
                <a:spcPct val="150000"/>
              </a:lnSpc>
              <a:spcBef>
                <a:spcPct val="20000"/>
              </a:spcBef>
              <a:buClr>
                <a:schemeClr val="accent6"/>
              </a:buClr>
              <a:buFont typeface="Wingdings" pitchFamily="2" charset="2"/>
              <a:buChar char="l"/>
              <a:defRPr/>
            </a:pPr>
            <a:r>
              <a:rPr lang="zh-CN" altLang="en-US" sz="2000" b="1" i="0">
                <a:latin typeface="Adobe 仿宋 Std R" pitchFamily="18" charset="-122"/>
                <a:ea typeface="Adobe 仿宋 Std R" pitchFamily="18" charset="-122"/>
              </a:rPr>
              <a:t>了解</a:t>
            </a:r>
            <a:r>
              <a:rPr lang="en-US" altLang="zh-CN" sz="2000" b="1" i="0">
                <a:latin typeface="Adobe 仿宋 Std R" pitchFamily="18" charset="-122"/>
                <a:ea typeface="Adobe 仿宋 Std R" pitchFamily="18" charset="-122"/>
              </a:rPr>
              <a:t>B/S</a:t>
            </a:r>
            <a:r>
              <a:rPr lang="zh-CN" altLang="en-US" sz="2000" b="1" i="0">
                <a:latin typeface="Adobe 仿宋 Std R" pitchFamily="18" charset="-122"/>
                <a:ea typeface="Adobe 仿宋 Std R" pitchFamily="18" charset="-122"/>
              </a:rPr>
              <a:t>结构与</a:t>
            </a:r>
            <a:r>
              <a:rPr lang="en-US" altLang="zh-CN" sz="2000" b="1" i="0">
                <a:latin typeface="Adobe 仿宋 Std R" pitchFamily="18" charset="-122"/>
                <a:ea typeface="Adobe 仿宋 Std R" pitchFamily="18" charset="-122"/>
              </a:rPr>
              <a:t>C/S</a:t>
            </a:r>
            <a:r>
              <a:rPr lang="zh-CN" altLang="en-US" sz="2000" b="1" i="0">
                <a:latin typeface="Adobe 仿宋 Std R" pitchFamily="18" charset="-122"/>
                <a:ea typeface="Adobe 仿宋 Std R" pitchFamily="18" charset="-122"/>
              </a:rPr>
              <a:t>结构的概念及区别</a:t>
            </a:r>
          </a:p>
          <a:p>
            <a:pPr marL="342900" indent="-342900">
              <a:lnSpc>
                <a:spcPct val="150000"/>
              </a:lnSpc>
              <a:spcBef>
                <a:spcPct val="20000"/>
              </a:spcBef>
              <a:buClr>
                <a:schemeClr val="accent6"/>
              </a:buClr>
              <a:buFont typeface="Wingdings" pitchFamily="2" charset="2"/>
              <a:buChar char="l"/>
              <a:defRPr/>
            </a:pPr>
            <a:r>
              <a:rPr lang="zh-CN" altLang="en-US" sz="2000" b="1" i="0">
                <a:latin typeface="Adobe 仿宋 Std R" pitchFamily="18" charset="-122"/>
                <a:ea typeface="Adobe 仿宋 Std R" pitchFamily="18" charset="-122"/>
              </a:rPr>
              <a:t>掌握</a:t>
            </a:r>
            <a:r>
              <a:rPr lang="en-US" altLang="zh-CN" sz="2000" b="1" i="0">
                <a:latin typeface="Adobe 仿宋 Std R" pitchFamily="18" charset="-122"/>
                <a:ea typeface="Adobe 仿宋 Std R" pitchFamily="18" charset="-122"/>
              </a:rPr>
              <a:t>B/S</a:t>
            </a:r>
            <a:r>
              <a:rPr lang="zh-CN" altLang="en-US" sz="2000" b="1" i="0">
                <a:latin typeface="Adobe 仿宋 Std R" pitchFamily="18" charset="-122"/>
                <a:ea typeface="Adobe 仿宋 Std R" pitchFamily="18" charset="-122"/>
              </a:rPr>
              <a:t>结构的工作原理</a:t>
            </a:r>
            <a:endParaRPr lang="en-US" altLang="zh-CN" sz="2000" b="1" i="0">
              <a:latin typeface="Adobe 仿宋 Std R" pitchFamily="18" charset="-122"/>
              <a:ea typeface="Adobe 仿宋 Std R" pitchFamily="18" charset="-122"/>
            </a:endParaRPr>
          </a:p>
          <a:p>
            <a:pPr marL="342900" indent="-342900">
              <a:lnSpc>
                <a:spcPct val="150000"/>
              </a:lnSpc>
              <a:spcBef>
                <a:spcPct val="20000"/>
              </a:spcBef>
              <a:buClr>
                <a:schemeClr val="accent6"/>
              </a:buClr>
              <a:buFont typeface="Wingdings" pitchFamily="2" charset="2"/>
              <a:buChar char="l"/>
              <a:defRPr/>
            </a:pPr>
            <a:r>
              <a:rPr lang="zh-CN" altLang="en-US" sz="2000" b="1" i="0">
                <a:latin typeface="Adobe 仿宋 Std R" pitchFamily="18" charset="-122"/>
                <a:ea typeface="Adobe 仿宋 Std R" pitchFamily="18" charset="-122"/>
              </a:rPr>
              <a:t>了解</a:t>
            </a:r>
            <a:r>
              <a:rPr lang="en-US" altLang="zh-CN" sz="2000" b="1" i="0">
                <a:latin typeface="Adobe 仿宋 Std R" pitchFamily="18" charset="-122"/>
                <a:ea typeface="Adobe 仿宋 Std R" pitchFamily="18" charset="-122"/>
              </a:rPr>
              <a:t>JSP</a:t>
            </a:r>
            <a:r>
              <a:rPr lang="zh-CN" altLang="en-US" sz="2000" b="1" i="0">
                <a:latin typeface="Adobe 仿宋 Std R" pitchFamily="18" charset="-122"/>
                <a:ea typeface="Adobe 仿宋 Std R" pitchFamily="18" charset="-122"/>
              </a:rPr>
              <a:t>技术</a:t>
            </a:r>
            <a:endParaRPr lang="en-US" altLang="zh-CN" sz="2000" b="1" i="0">
              <a:latin typeface="Adobe 仿宋 Std R" pitchFamily="18" charset="-122"/>
              <a:ea typeface="Adobe 仿宋 Std R" pitchFamily="18" charset="-122"/>
            </a:endParaRPr>
          </a:p>
          <a:p>
            <a:pPr marL="342900" indent="-342900">
              <a:lnSpc>
                <a:spcPct val="150000"/>
              </a:lnSpc>
              <a:spcBef>
                <a:spcPct val="20000"/>
              </a:spcBef>
              <a:buClr>
                <a:schemeClr val="accent6"/>
              </a:buClr>
              <a:buFont typeface="Wingdings" pitchFamily="2" charset="2"/>
              <a:buChar char="l"/>
              <a:defRPr/>
            </a:pPr>
            <a:r>
              <a:rPr lang="zh-CN" altLang="en-US" sz="2000" b="1" i="0">
                <a:latin typeface="Adobe 仿宋 Std R" pitchFamily="18" charset="-122"/>
                <a:ea typeface="Adobe 仿宋 Std R" pitchFamily="18" charset="-122"/>
              </a:rPr>
              <a:t>掌握</a:t>
            </a:r>
            <a:r>
              <a:rPr lang="en-US" altLang="zh-CN" sz="2000" b="1" i="0">
                <a:latin typeface="Adobe 仿宋 Std R" pitchFamily="18" charset="-122"/>
                <a:ea typeface="Adobe 仿宋 Std R" pitchFamily="18" charset="-122"/>
              </a:rPr>
              <a:t>JSP</a:t>
            </a:r>
            <a:r>
              <a:rPr lang="zh-CN" altLang="en-US" sz="2000" b="1" i="0">
                <a:latin typeface="Adobe 仿宋 Std R" pitchFamily="18" charset="-122"/>
                <a:ea typeface="Adobe 仿宋 Std R" pitchFamily="18" charset="-122"/>
              </a:rPr>
              <a:t>执行过程</a:t>
            </a:r>
          </a:p>
          <a:p>
            <a:pPr marL="342900" indent="-342900">
              <a:lnSpc>
                <a:spcPct val="150000"/>
              </a:lnSpc>
              <a:spcBef>
                <a:spcPct val="20000"/>
              </a:spcBef>
              <a:buClr>
                <a:schemeClr val="accent6"/>
              </a:buClr>
              <a:buFont typeface="Wingdings" pitchFamily="2" charset="2"/>
              <a:buChar char="l"/>
              <a:defRPr/>
            </a:pPr>
            <a:r>
              <a:rPr lang="zh-CN" altLang="en-US" sz="2000" b="1" i="0">
                <a:latin typeface="Adobe 仿宋 Std R" pitchFamily="18" charset="-122"/>
                <a:ea typeface="Adobe 仿宋 Std R" pitchFamily="18" charset="-122"/>
              </a:rPr>
              <a:t>掌握如何搭建</a:t>
            </a:r>
            <a:r>
              <a:rPr lang="en-US" altLang="zh-CN" sz="2000" b="1" i="0">
                <a:latin typeface="Adobe 仿宋 Std R" pitchFamily="18" charset="-122"/>
                <a:ea typeface="Adobe 仿宋 Std R" pitchFamily="18" charset="-122"/>
              </a:rPr>
              <a:t>JSP</a:t>
            </a:r>
            <a:r>
              <a:rPr lang="zh-CN" altLang="en-US" sz="2000" b="1" i="0">
                <a:latin typeface="Adobe 仿宋 Std R" pitchFamily="18" charset="-122"/>
                <a:ea typeface="Adobe 仿宋 Std R" pitchFamily="18" charset="-122"/>
              </a:rPr>
              <a:t>开发环境</a:t>
            </a:r>
          </a:p>
          <a:p>
            <a:pPr marL="342900" indent="-342900">
              <a:lnSpc>
                <a:spcPct val="150000"/>
              </a:lnSpc>
              <a:spcBef>
                <a:spcPct val="20000"/>
              </a:spcBef>
              <a:buClr>
                <a:schemeClr val="accent6"/>
              </a:buClr>
              <a:buFont typeface="Wingdings" pitchFamily="2" charset="2"/>
              <a:buChar char="l"/>
              <a:defRPr/>
            </a:pPr>
            <a:r>
              <a:rPr lang="zh-CN" altLang="en-US" sz="2000" b="1" i="0">
                <a:latin typeface="Adobe 仿宋 Std R" pitchFamily="18" charset="-122"/>
                <a:ea typeface="Adobe 仿宋 Std R" pitchFamily="18" charset="-122"/>
              </a:rPr>
              <a:t>掌握如何建立</a:t>
            </a:r>
            <a:r>
              <a:rPr lang="en-US" altLang="zh-CN" sz="2000" b="1" i="0">
                <a:latin typeface="Adobe 仿宋 Std R" pitchFamily="18" charset="-122"/>
                <a:ea typeface="Adobe 仿宋 Std R" pitchFamily="18" charset="-122"/>
              </a:rPr>
              <a:t>Web</a:t>
            </a:r>
            <a:r>
              <a:rPr lang="zh-CN" altLang="en-US" sz="2000" b="1" i="0">
                <a:latin typeface="Adobe 仿宋 Std R" pitchFamily="18" charset="-122"/>
                <a:ea typeface="Adobe 仿宋 Std R" pitchFamily="18" charset="-122"/>
              </a:rPr>
              <a:t>动态项目</a:t>
            </a:r>
          </a:p>
          <a:p>
            <a:pPr marL="342900" indent="-342900">
              <a:lnSpc>
                <a:spcPct val="150000"/>
              </a:lnSpc>
              <a:spcBef>
                <a:spcPct val="20000"/>
              </a:spcBef>
              <a:buClr>
                <a:schemeClr val="accent6"/>
              </a:buClr>
              <a:buFont typeface="Wingdings" pitchFamily="2" charset="2"/>
              <a:buChar char="l"/>
              <a:defRPr/>
            </a:pPr>
            <a:r>
              <a:rPr lang="zh-CN" altLang="en-US" b="1" i="0">
                <a:latin typeface="Adobe 仿宋 Std R" pitchFamily="18" charset="-122"/>
                <a:ea typeface="Adobe 仿宋 Std R" pitchFamily="18" charset="-122"/>
              </a:rPr>
              <a:t>了解</a:t>
            </a:r>
            <a:r>
              <a:rPr lang="en-US" altLang="zh-CN" b="1" i="0">
                <a:latin typeface="Adobe 仿宋 Std R" pitchFamily="18" charset="-122"/>
                <a:ea typeface="Adobe 仿宋 Std R" pitchFamily="18" charset="-122"/>
              </a:rPr>
              <a:t>Web</a:t>
            </a:r>
            <a:r>
              <a:rPr lang="zh-CN" altLang="en-US" b="1" i="0">
                <a:latin typeface="Adobe 仿宋 Std R" pitchFamily="18" charset="-122"/>
                <a:ea typeface="Adobe 仿宋 Std R" pitchFamily="18" charset="-122"/>
              </a:rPr>
              <a:t>应用的目录结构</a:t>
            </a:r>
            <a:endParaRPr lang="zh-CN" altLang="en-US" sz="2000" b="1" i="0">
              <a:latin typeface="Adobe 仿宋 Std R" pitchFamily="18" charset="-122"/>
              <a:ea typeface="Adobe 仿宋 Std R" pitchFamily="18" charset="-122"/>
            </a:endParaRPr>
          </a:p>
          <a:p>
            <a:pPr marL="342900" indent="-342900">
              <a:lnSpc>
                <a:spcPct val="150000"/>
              </a:lnSpc>
              <a:spcBef>
                <a:spcPct val="20000"/>
              </a:spcBef>
              <a:buClr>
                <a:schemeClr val="accent6"/>
              </a:buClr>
              <a:buFont typeface="Wingdings" pitchFamily="2" charset="2"/>
              <a:buChar char="l"/>
              <a:defRPr/>
            </a:pPr>
            <a:r>
              <a:rPr lang="zh-CN" altLang="en-US" sz="2000" b="1" i="0">
                <a:latin typeface="Adobe 仿宋 Std R" pitchFamily="18" charset="-122"/>
                <a:ea typeface="Adobe 仿宋 Std R" pitchFamily="18" charset="-122"/>
              </a:rPr>
              <a:t>了解项目的打包发布</a:t>
            </a:r>
            <a:endParaRPr lang="en-US" altLang="zh-CN" sz="2000" b="1" i="0">
              <a:latin typeface="Adobe 仿宋 Std R" pitchFamily="18" charset="-122"/>
              <a:ea typeface="Adobe 仿宋 Std R" pitchFamily="18" charset="-122"/>
            </a:endParaRPr>
          </a:p>
          <a:p>
            <a:pPr marL="342900" indent="-342900">
              <a:lnSpc>
                <a:spcPct val="150000"/>
              </a:lnSpc>
              <a:spcBef>
                <a:spcPct val="20000"/>
              </a:spcBef>
              <a:buClr>
                <a:schemeClr val="accent6"/>
              </a:buClr>
              <a:buFont typeface="Wingdings" pitchFamily="2" charset="2"/>
              <a:buChar char="l"/>
              <a:defRPr/>
            </a:pPr>
            <a:r>
              <a:rPr lang="zh-CN" altLang="en-US" sz="2000" b="1" i="0">
                <a:latin typeface="Adobe 仿宋 Std R" pitchFamily="18" charset="-122"/>
                <a:ea typeface="Adobe 仿宋 Std R" pitchFamily="18" charset="-122"/>
              </a:rPr>
              <a:t>掌握</a:t>
            </a:r>
            <a:r>
              <a:rPr lang="en-US" altLang="zh-CN" sz="2000" b="1" i="0">
                <a:latin typeface="Adobe 仿宋 Std R" pitchFamily="18" charset="-122"/>
                <a:ea typeface="Adobe 仿宋 Std R" pitchFamily="18" charset="-122"/>
              </a:rPr>
              <a:t>Web</a:t>
            </a:r>
            <a:r>
              <a:rPr lang="zh-CN" altLang="en-US" sz="2000" b="1" i="0">
                <a:latin typeface="Adobe 仿宋 Std R" pitchFamily="18" charset="-122"/>
                <a:ea typeface="Adobe 仿宋 Std R" pitchFamily="18" charset="-122"/>
              </a:rPr>
              <a:t>程序的调试技巧</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仅标题">
    <p:spTree>
      <p:nvGrpSpPr>
        <p:cNvPr id="1" name=""/>
        <p:cNvGrpSpPr/>
        <p:nvPr/>
      </p:nvGrpSpPr>
      <p:grpSpPr>
        <a:xfrm>
          <a:off x="0" y="0"/>
          <a:ext cx="0" cy="0"/>
          <a:chOff x="0" y="0"/>
          <a:chExt cx="0" cy="0"/>
        </a:xfrm>
      </p:grpSpPr>
      <p:sp>
        <p:nvSpPr>
          <p:cNvPr id="5" name="Rectangle 3"/>
          <p:cNvSpPr>
            <a:spLocks noChangeArrowheads="1"/>
          </p:cNvSpPr>
          <p:nvPr userDrawn="1"/>
        </p:nvSpPr>
        <p:spPr bwMode="auto">
          <a:xfrm>
            <a:off x="468313" y="844153"/>
            <a:ext cx="8229600" cy="3737372"/>
          </a:xfrm>
          <a:prstGeom prst="rect">
            <a:avLst/>
          </a:prstGeom>
          <a:noFill/>
          <a:ln w="9525">
            <a:noFill/>
            <a:miter lim="800000"/>
            <a:headEnd/>
            <a:tailEnd/>
          </a:ln>
        </p:spPr>
        <p:txBody>
          <a:bodyPr/>
          <a:lstStyle/>
          <a:p>
            <a:pPr marL="342900" indent="-342900">
              <a:lnSpc>
                <a:spcPct val="150000"/>
              </a:lnSpc>
              <a:spcBef>
                <a:spcPct val="20000"/>
              </a:spcBef>
              <a:buFont typeface="Arial" charset="0"/>
              <a:buChar char="•"/>
            </a:pPr>
            <a:endParaRPr lang="en-US" altLang="zh-CN" sz="2000">
              <a:latin typeface="Calibri" pitchFamily="34" charset="0"/>
            </a:endParaRPr>
          </a:p>
          <a:p>
            <a:pPr marL="342900" indent="-342900">
              <a:lnSpc>
                <a:spcPct val="150000"/>
              </a:lnSpc>
              <a:spcBef>
                <a:spcPct val="20000"/>
              </a:spcBef>
              <a:buFont typeface="Arial" charset="0"/>
              <a:buChar char="•"/>
            </a:pPr>
            <a:endParaRPr lang="zh-CN" altLang="en-US" sz="2000">
              <a:latin typeface="Calibri" pitchFamily="34" charset="0"/>
            </a:endParaRPr>
          </a:p>
          <a:p>
            <a:pPr marL="342900" indent="-342900">
              <a:lnSpc>
                <a:spcPct val="150000"/>
              </a:lnSpc>
              <a:spcBef>
                <a:spcPct val="20000"/>
              </a:spcBef>
              <a:buFont typeface="Arial" charset="0"/>
              <a:buChar char="•"/>
            </a:pPr>
            <a:endParaRPr lang="zh-CN" altLang="en-US" sz="2000">
              <a:latin typeface="Calibri" pitchFamily="34" charset="0"/>
            </a:endParaRPr>
          </a:p>
        </p:txBody>
      </p:sp>
      <p:graphicFrame>
        <p:nvGraphicFramePr>
          <p:cNvPr id="6" name="Group 96"/>
          <p:cNvGraphicFramePr>
            <a:graphicFrameLocks noGrp="1"/>
          </p:cNvGraphicFramePr>
          <p:nvPr userDrawn="1"/>
        </p:nvGraphicFramePr>
        <p:xfrm>
          <a:off x="611193" y="789385"/>
          <a:ext cx="7748587" cy="3792138"/>
        </p:xfrm>
        <a:graphic>
          <a:graphicData uri="http://schemas.openxmlformats.org/drawingml/2006/table">
            <a:tbl>
              <a:tblPr/>
              <a:tblGrid>
                <a:gridCol w="4392612">
                  <a:extLst>
                    <a:ext uri="{9D8B030D-6E8A-4147-A177-3AD203B41FA5}">
                      <a16:colId xmlns:a16="http://schemas.microsoft.com/office/drawing/2014/main" val="20000"/>
                    </a:ext>
                  </a:extLst>
                </a:gridCol>
                <a:gridCol w="720725">
                  <a:extLst>
                    <a:ext uri="{9D8B030D-6E8A-4147-A177-3AD203B41FA5}">
                      <a16:colId xmlns:a16="http://schemas.microsoft.com/office/drawing/2014/main" val="20001"/>
                    </a:ext>
                  </a:extLst>
                </a:gridCol>
                <a:gridCol w="647700">
                  <a:extLst>
                    <a:ext uri="{9D8B030D-6E8A-4147-A177-3AD203B41FA5}">
                      <a16:colId xmlns:a16="http://schemas.microsoft.com/office/drawing/2014/main" val="20002"/>
                    </a:ext>
                  </a:extLst>
                </a:gridCol>
                <a:gridCol w="647700">
                  <a:extLst>
                    <a:ext uri="{9D8B030D-6E8A-4147-A177-3AD203B41FA5}">
                      <a16:colId xmlns:a16="http://schemas.microsoft.com/office/drawing/2014/main" val="20003"/>
                    </a:ext>
                  </a:extLst>
                </a:gridCol>
                <a:gridCol w="647700">
                  <a:extLst>
                    <a:ext uri="{9D8B030D-6E8A-4147-A177-3AD203B41FA5}">
                      <a16:colId xmlns:a16="http://schemas.microsoft.com/office/drawing/2014/main" val="20004"/>
                    </a:ext>
                  </a:extLst>
                </a:gridCol>
                <a:gridCol w="692150">
                  <a:extLst>
                    <a:ext uri="{9D8B030D-6E8A-4147-A177-3AD203B41FA5}">
                      <a16:colId xmlns:a16="http://schemas.microsoft.com/office/drawing/2014/main" val="20005"/>
                    </a:ext>
                  </a:extLst>
                </a:gridCol>
              </a:tblGrid>
              <a:tr h="336797">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rgbClr val="FFFFFF"/>
                          </a:solidFill>
                          <a:effectLst/>
                          <a:latin typeface="Adobe 仿宋 Std R" pitchFamily="18" charset="-122"/>
                          <a:ea typeface="Adobe 仿宋 Std R" pitchFamily="18" charset="-122"/>
                        </a:rPr>
                        <a:t>知识点</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rgbClr val="FFFFFF"/>
                          </a:solidFill>
                          <a:effectLst/>
                          <a:latin typeface="Adobe 仿宋 Std R" pitchFamily="18" charset="-122"/>
                          <a:ea typeface="Adobe 仿宋 Std R" pitchFamily="18" charset="-122"/>
                        </a:rPr>
                        <a:t>听</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rgbClr val="FFFFFF"/>
                          </a:solidFill>
                          <a:effectLst/>
                          <a:latin typeface="Adobe 仿宋 Std R" pitchFamily="18" charset="-122"/>
                          <a:ea typeface="Adobe 仿宋 Std R" pitchFamily="18" charset="-122"/>
                        </a:rPr>
                        <a:t>看</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rgbClr val="FFFFFF"/>
                          </a:solidFill>
                          <a:effectLst/>
                          <a:latin typeface="Adobe 仿宋 Std R" pitchFamily="18" charset="-122"/>
                          <a:ea typeface="Adobe 仿宋 Std R" pitchFamily="18" charset="-122"/>
                        </a:rPr>
                        <a:t>抄</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rgbClr val="FFFFFF"/>
                          </a:solidFill>
                          <a:effectLst/>
                          <a:latin typeface="Adobe 仿宋 Std R" pitchFamily="18" charset="-122"/>
                          <a:ea typeface="Adobe 仿宋 Std R" pitchFamily="18" charset="-122"/>
                        </a:rPr>
                        <a:t>改</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rgbClr val="FFFFFF"/>
                          </a:solidFill>
                          <a:effectLst/>
                          <a:latin typeface="Adobe 仿宋 Std R" pitchFamily="18" charset="-122"/>
                          <a:ea typeface="Adobe 仿宋 Std R" pitchFamily="18" charset="-122"/>
                        </a:rPr>
                        <a:t>写</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87529">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lumMod val="75000"/>
                              <a:lumOff val="25000"/>
                            </a:schemeClr>
                          </a:solidFill>
                          <a:effectLst/>
                          <a:latin typeface="Adobe 仿宋 Std R" pitchFamily="18" charset="-122"/>
                          <a:ea typeface="Adobe 仿宋 Std R" pitchFamily="18" charset="-122"/>
                        </a:rPr>
                        <a:t>静态网站与动态网站的概念及区别</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endParaRP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endParaRP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endParaRP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1"/>
                  </a:ext>
                </a:extLst>
              </a:tr>
              <a:tr h="336797">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lumMod val="75000"/>
                              <a:lumOff val="25000"/>
                            </a:schemeClr>
                          </a:solidFill>
                          <a:effectLst/>
                          <a:latin typeface="Adobe 仿宋 Std R" pitchFamily="18" charset="-122"/>
                          <a:ea typeface="Adobe 仿宋 Std R" pitchFamily="18" charset="-122"/>
                        </a:rPr>
                        <a:t>B/S</a:t>
                      </a:r>
                      <a:r>
                        <a:rPr kumimoji="0" lang="zh-CN" altLang="en-US" sz="1400" b="1" i="0" u="none" strike="noStrike" cap="none" normalizeH="0" baseline="0">
                          <a:ln>
                            <a:noFill/>
                          </a:ln>
                          <a:solidFill>
                            <a:schemeClr val="tx1">
                              <a:lumMod val="75000"/>
                              <a:lumOff val="25000"/>
                            </a:schemeClr>
                          </a:solidFill>
                          <a:effectLst/>
                          <a:latin typeface="Adobe 仿宋 Std R" pitchFamily="18" charset="-122"/>
                          <a:ea typeface="Adobe 仿宋 Std R" pitchFamily="18" charset="-122"/>
                        </a:rPr>
                        <a:t>结构与</a:t>
                      </a:r>
                      <a:r>
                        <a:rPr kumimoji="0" lang="en-US" altLang="zh-CN" sz="1400" b="1" i="0" u="none" strike="noStrike" cap="none" normalizeH="0" baseline="0">
                          <a:ln>
                            <a:noFill/>
                          </a:ln>
                          <a:solidFill>
                            <a:schemeClr val="tx1">
                              <a:lumMod val="75000"/>
                              <a:lumOff val="25000"/>
                            </a:schemeClr>
                          </a:solidFill>
                          <a:effectLst/>
                          <a:latin typeface="Adobe 仿宋 Std R" pitchFamily="18" charset="-122"/>
                          <a:ea typeface="Adobe 仿宋 Std R" pitchFamily="18" charset="-122"/>
                        </a:rPr>
                        <a:t>C/S</a:t>
                      </a:r>
                      <a:r>
                        <a:rPr kumimoji="0" lang="zh-CN" altLang="en-US" sz="1400" b="1" i="0" u="none" strike="noStrike" cap="none" normalizeH="0" baseline="0">
                          <a:ln>
                            <a:noFill/>
                          </a:ln>
                          <a:solidFill>
                            <a:schemeClr val="tx1">
                              <a:lumMod val="75000"/>
                              <a:lumOff val="25000"/>
                            </a:schemeClr>
                          </a:solidFill>
                          <a:effectLst/>
                          <a:latin typeface="Adobe 仿宋 Std R" pitchFamily="18" charset="-122"/>
                          <a:ea typeface="Adobe 仿宋 Std R" pitchFamily="18" charset="-122"/>
                        </a:rPr>
                        <a:t>结构的概念及区别</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endParaRP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endParaRP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endParaRP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2"/>
                  </a:ext>
                </a:extLst>
              </a:tr>
              <a:tr h="369209">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lumMod val="75000"/>
                              <a:lumOff val="25000"/>
                            </a:schemeClr>
                          </a:solidFill>
                          <a:effectLst/>
                          <a:latin typeface="Adobe 仿宋 Std R" pitchFamily="18" charset="-122"/>
                          <a:ea typeface="Adobe 仿宋 Std R" pitchFamily="18" charset="-122"/>
                        </a:rPr>
                        <a:t>B/S</a:t>
                      </a:r>
                      <a:r>
                        <a:rPr kumimoji="0" lang="zh-CN" altLang="en-US" sz="1400" b="1" i="0" u="none" strike="noStrike" cap="none" normalizeH="0" baseline="0">
                          <a:ln>
                            <a:noFill/>
                          </a:ln>
                          <a:solidFill>
                            <a:schemeClr val="tx1">
                              <a:lumMod val="75000"/>
                              <a:lumOff val="25000"/>
                            </a:schemeClr>
                          </a:solidFill>
                          <a:effectLst/>
                          <a:latin typeface="Adobe 仿宋 Std R" pitchFamily="18" charset="-122"/>
                          <a:ea typeface="Adobe 仿宋 Std R" pitchFamily="18" charset="-122"/>
                        </a:rPr>
                        <a:t>结构的工作原理</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3"/>
                  </a:ext>
                </a:extLst>
              </a:tr>
              <a:tr h="338206">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lumMod val="75000"/>
                              <a:lumOff val="25000"/>
                            </a:schemeClr>
                          </a:solidFill>
                          <a:effectLst/>
                          <a:latin typeface="Adobe 仿宋 Std R" pitchFamily="18" charset="-122"/>
                          <a:ea typeface="Adobe 仿宋 Std R" pitchFamily="18" charset="-122"/>
                        </a:rPr>
                        <a:t>JSP</a:t>
                      </a:r>
                      <a:r>
                        <a:rPr kumimoji="0" lang="zh-CN" altLang="en-US" sz="1400" b="1" i="0" u="none" strike="noStrike" cap="none" normalizeH="0" baseline="0">
                          <a:ln>
                            <a:noFill/>
                          </a:ln>
                          <a:solidFill>
                            <a:schemeClr val="tx1">
                              <a:lumMod val="75000"/>
                              <a:lumOff val="25000"/>
                            </a:schemeClr>
                          </a:solidFill>
                          <a:effectLst/>
                          <a:latin typeface="Adobe 仿宋 Std R" pitchFamily="18" charset="-122"/>
                          <a:ea typeface="Adobe 仿宋 Std R" pitchFamily="18" charset="-122"/>
                        </a:rPr>
                        <a:t>技术</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endParaRP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endParaRP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endParaRP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4"/>
                  </a:ext>
                </a:extLst>
              </a:tr>
              <a:tr h="336797">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lumMod val="75000"/>
                              <a:lumOff val="25000"/>
                            </a:schemeClr>
                          </a:solidFill>
                          <a:effectLst/>
                          <a:latin typeface="Adobe 仿宋 Std R" pitchFamily="18" charset="-122"/>
                          <a:ea typeface="Adobe 仿宋 Std R" pitchFamily="18" charset="-122"/>
                        </a:rPr>
                        <a:t>JSP</a:t>
                      </a:r>
                      <a:r>
                        <a:rPr kumimoji="0" lang="zh-CN" altLang="en-US" sz="1400" b="1" i="0" u="none" strike="noStrike" cap="none" normalizeH="0" baseline="0">
                          <a:ln>
                            <a:noFill/>
                          </a:ln>
                          <a:solidFill>
                            <a:schemeClr val="tx1">
                              <a:lumMod val="75000"/>
                              <a:lumOff val="25000"/>
                            </a:schemeClr>
                          </a:solidFill>
                          <a:effectLst/>
                          <a:latin typeface="Adobe 仿宋 Std R" pitchFamily="18" charset="-122"/>
                          <a:ea typeface="Adobe 仿宋 Std R" pitchFamily="18" charset="-122"/>
                        </a:rPr>
                        <a:t>执行过程</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5"/>
                  </a:ext>
                </a:extLst>
              </a:tr>
              <a:tr h="336797">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lumMod val="75000"/>
                              <a:lumOff val="25000"/>
                            </a:schemeClr>
                          </a:solidFill>
                          <a:effectLst/>
                          <a:latin typeface="Adobe 仿宋 Std R" pitchFamily="18" charset="-122"/>
                          <a:ea typeface="Adobe 仿宋 Std R" pitchFamily="18" charset="-122"/>
                        </a:rPr>
                        <a:t>如何搭建</a:t>
                      </a:r>
                      <a:r>
                        <a:rPr kumimoji="0" lang="en-US" altLang="zh-CN" sz="1400" b="1" i="0" u="none" strike="noStrike" cap="none" normalizeH="0" baseline="0">
                          <a:ln>
                            <a:noFill/>
                          </a:ln>
                          <a:solidFill>
                            <a:schemeClr val="tx1">
                              <a:lumMod val="75000"/>
                              <a:lumOff val="25000"/>
                            </a:schemeClr>
                          </a:solidFill>
                          <a:effectLst/>
                          <a:latin typeface="Adobe 仿宋 Std R" pitchFamily="18" charset="-122"/>
                          <a:ea typeface="Adobe 仿宋 Std R" pitchFamily="18" charset="-122"/>
                        </a:rPr>
                        <a:t>JSP</a:t>
                      </a:r>
                      <a:r>
                        <a:rPr kumimoji="0" lang="zh-CN" altLang="en-US" sz="1400" b="1" i="0" u="none" strike="noStrike" cap="none" normalizeH="0" baseline="0">
                          <a:ln>
                            <a:noFill/>
                          </a:ln>
                          <a:solidFill>
                            <a:schemeClr val="tx1">
                              <a:lumMod val="75000"/>
                              <a:lumOff val="25000"/>
                            </a:schemeClr>
                          </a:solidFill>
                          <a:effectLst/>
                          <a:latin typeface="Adobe 仿宋 Std R" pitchFamily="18" charset="-122"/>
                          <a:ea typeface="Adobe 仿宋 Std R" pitchFamily="18" charset="-122"/>
                        </a:rPr>
                        <a:t>开发环境</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6"/>
                  </a:ext>
                </a:extLst>
              </a:tr>
              <a:tr h="338206">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lumMod val="75000"/>
                              <a:lumOff val="25000"/>
                            </a:schemeClr>
                          </a:solidFill>
                          <a:effectLst/>
                          <a:latin typeface="Adobe 仿宋 Std R" pitchFamily="18" charset="-122"/>
                          <a:ea typeface="Adobe 仿宋 Std R" pitchFamily="18" charset="-122"/>
                        </a:rPr>
                        <a:t>如何建立</a:t>
                      </a:r>
                      <a:r>
                        <a:rPr kumimoji="0" lang="en-US" altLang="zh-CN" sz="1400" b="1" i="0" u="none" strike="noStrike" cap="none" normalizeH="0" baseline="0">
                          <a:ln>
                            <a:noFill/>
                          </a:ln>
                          <a:solidFill>
                            <a:schemeClr val="tx1">
                              <a:lumMod val="75000"/>
                              <a:lumOff val="25000"/>
                            </a:schemeClr>
                          </a:solidFill>
                          <a:effectLst/>
                          <a:latin typeface="Adobe 仿宋 Std R" pitchFamily="18" charset="-122"/>
                          <a:ea typeface="Adobe 仿宋 Std R" pitchFamily="18" charset="-122"/>
                        </a:rPr>
                        <a:t>Web</a:t>
                      </a:r>
                      <a:r>
                        <a:rPr kumimoji="0" lang="zh-CN" altLang="en-US" sz="1400" b="1" i="0" u="none" strike="noStrike" cap="none" normalizeH="0" baseline="0">
                          <a:ln>
                            <a:noFill/>
                          </a:ln>
                          <a:solidFill>
                            <a:schemeClr val="tx1">
                              <a:lumMod val="75000"/>
                              <a:lumOff val="25000"/>
                            </a:schemeClr>
                          </a:solidFill>
                          <a:effectLst/>
                          <a:latin typeface="Adobe 仿宋 Std R" pitchFamily="18" charset="-122"/>
                          <a:ea typeface="Adobe 仿宋 Std R" pitchFamily="18" charset="-122"/>
                        </a:rPr>
                        <a:t>动态项目</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7"/>
                  </a:ext>
                </a:extLst>
              </a:tr>
              <a:tr h="336797">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lumMod val="75000"/>
                              <a:lumOff val="25000"/>
                            </a:schemeClr>
                          </a:solidFill>
                          <a:effectLst/>
                          <a:latin typeface="Adobe 仿宋 Std R" pitchFamily="18" charset="-122"/>
                          <a:ea typeface="Adobe 仿宋 Std R" pitchFamily="18" charset="-122"/>
                        </a:rPr>
                        <a:t>Web</a:t>
                      </a:r>
                      <a:r>
                        <a:rPr kumimoji="0" lang="zh-CN" altLang="en-US" sz="1400" b="1" i="0" u="none" strike="noStrike" cap="none" normalizeH="0" baseline="0">
                          <a:ln>
                            <a:noFill/>
                          </a:ln>
                          <a:solidFill>
                            <a:schemeClr val="tx1">
                              <a:lumMod val="75000"/>
                              <a:lumOff val="25000"/>
                            </a:schemeClr>
                          </a:solidFill>
                          <a:effectLst/>
                          <a:latin typeface="Adobe 仿宋 Std R" pitchFamily="18" charset="-122"/>
                          <a:ea typeface="Adobe 仿宋 Std R" pitchFamily="18" charset="-122"/>
                        </a:rPr>
                        <a:t>应用的目录结构</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endParaRP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endParaRP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endParaRP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8"/>
                  </a:ext>
                </a:extLst>
              </a:tr>
              <a:tr h="338206">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lumMod val="75000"/>
                              <a:lumOff val="25000"/>
                            </a:schemeClr>
                          </a:solidFill>
                          <a:effectLst/>
                          <a:latin typeface="Adobe 仿宋 Std R" pitchFamily="18" charset="-122"/>
                          <a:ea typeface="Adobe 仿宋 Std R" pitchFamily="18" charset="-122"/>
                        </a:rPr>
                        <a:t>项目的打包发布</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endParaRP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endParaRP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endParaRP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9"/>
                  </a:ext>
                </a:extLst>
              </a:tr>
              <a:tr h="336797">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lumMod val="75000"/>
                              <a:lumOff val="25000"/>
                            </a:schemeClr>
                          </a:solidFill>
                          <a:effectLst/>
                          <a:latin typeface="Adobe 仿宋 Std R" pitchFamily="18" charset="-122"/>
                          <a:ea typeface="Adobe 仿宋 Std R" pitchFamily="18" charset="-122"/>
                        </a:rPr>
                        <a:t>Web</a:t>
                      </a:r>
                      <a:r>
                        <a:rPr kumimoji="0" lang="zh-CN" altLang="en-US" sz="1400" b="1" i="0" u="none" strike="noStrike" cap="none" normalizeH="0" baseline="0">
                          <a:ln>
                            <a:noFill/>
                          </a:ln>
                          <a:solidFill>
                            <a:schemeClr val="tx1">
                              <a:lumMod val="75000"/>
                              <a:lumOff val="25000"/>
                            </a:schemeClr>
                          </a:solidFill>
                          <a:effectLst/>
                          <a:latin typeface="Adobe 仿宋 Std R" pitchFamily="18" charset="-122"/>
                          <a:ea typeface="Adobe 仿宋 Std R" pitchFamily="18" charset="-122"/>
                        </a:rPr>
                        <a:t>程序的调试技巧</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10"/>
                  </a:ext>
                </a:extLst>
              </a:tr>
            </a:tbl>
          </a:graphicData>
        </a:graphic>
      </p:graphicFrame>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仅标题">
    <p:spTree>
      <p:nvGrpSpPr>
        <p:cNvPr id="1" name=""/>
        <p:cNvGrpSpPr/>
        <p:nvPr/>
      </p:nvGrpSpPr>
      <p:grpSpPr>
        <a:xfrm>
          <a:off x="0" y="0"/>
          <a:ext cx="0" cy="0"/>
          <a:chOff x="0" y="0"/>
          <a:chExt cx="0" cy="0"/>
        </a:xfrm>
      </p:grpSpPr>
      <p:sp>
        <p:nvSpPr>
          <p:cNvPr id="10" name="Rectangle 3"/>
          <p:cNvSpPr>
            <a:spLocks noGrp="1" noChangeArrowheads="1"/>
          </p:cNvSpPr>
          <p:nvPr userDrawn="1">
            <p:ph idx="4294967295"/>
          </p:nvPr>
        </p:nvSpPr>
        <p:spPr>
          <a:xfrm>
            <a:off x="4572000" y="842965"/>
            <a:ext cx="4103688" cy="3402806"/>
          </a:xfrm>
        </p:spPr>
        <p:txBody>
          <a:bodyPr/>
          <a:lstStyle/>
          <a:p>
            <a:pPr lvl="0" eaLnBrk="1" hangingPunct="1">
              <a:lnSpc>
                <a:spcPct val="150000"/>
              </a:lnSpc>
              <a:buClr>
                <a:schemeClr val="accent6"/>
              </a:buClr>
              <a:buFont typeface="Wingdings" pitchFamily="2" charset="2"/>
              <a:buChar char="l"/>
              <a:defRPr/>
            </a:pPr>
            <a:r>
              <a:rPr kumimoji="0" lang="zh-CN" altLang="en-US" sz="2400" b="1">
                <a:solidFill>
                  <a:schemeClr val="tx1">
                    <a:lumMod val="75000"/>
                    <a:lumOff val="25000"/>
                  </a:schemeClr>
                </a:solidFill>
                <a:ea typeface="Adobe 宋体 Std L" pitchFamily="18" charset="-122"/>
              </a:rPr>
              <a:t>单击此处编辑母版文本样式</a:t>
            </a:r>
          </a:p>
          <a:p>
            <a:pPr lvl="1" eaLnBrk="1" hangingPunct="1">
              <a:lnSpc>
                <a:spcPct val="150000"/>
              </a:lnSpc>
              <a:buClr>
                <a:schemeClr val="accent6"/>
              </a:buClr>
              <a:buFont typeface="Wingdings" pitchFamily="2" charset="2"/>
              <a:buChar char="l"/>
              <a:defRPr/>
            </a:pPr>
            <a:r>
              <a:rPr kumimoji="0" lang="zh-CN" altLang="en-US" sz="2400" b="1">
                <a:solidFill>
                  <a:schemeClr val="tx1">
                    <a:lumMod val="75000"/>
                    <a:lumOff val="25000"/>
                  </a:schemeClr>
                </a:solidFill>
                <a:ea typeface="Adobe 宋体 Std L" pitchFamily="18" charset="-122"/>
              </a:rPr>
              <a:t>第二级</a:t>
            </a:r>
          </a:p>
          <a:p>
            <a:pPr lvl="2" eaLnBrk="1" hangingPunct="1">
              <a:lnSpc>
                <a:spcPct val="150000"/>
              </a:lnSpc>
              <a:buClr>
                <a:schemeClr val="accent6"/>
              </a:buClr>
              <a:buFont typeface="Wingdings" pitchFamily="2" charset="2"/>
              <a:buChar char="l"/>
              <a:defRPr/>
            </a:pPr>
            <a:r>
              <a:rPr kumimoji="0" lang="zh-CN" altLang="en-US" sz="2400" b="1">
                <a:solidFill>
                  <a:schemeClr val="tx1">
                    <a:lumMod val="75000"/>
                    <a:lumOff val="25000"/>
                  </a:schemeClr>
                </a:solidFill>
                <a:ea typeface="Adobe 宋体 Std L" pitchFamily="18" charset="-122"/>
              </a:rPr>
              <a:t>第三级</a:t>
            </a:r>
          </a:p>
          <a:p>
            <a:pPr lvl="3" eaLnBrk="1" hangingPunct="1">
              <a:lnSpc>
                <a:spcPct val="150000"/>
              </a:lnSpc>
              <a:buClr>
                <a:schemeClr val="accent6"/>
              </a:buClr>
              <a:buFont typeface="Wingdings" pitchFamily="2" charset="2"/>
              <a:buChar char="l"/>
              <a:defRPr/>
            </a:pPr>
            <a:r>
              <a:rPr kumimoji="0" lang="zh-CN" altLang="en-US" sz="2400" b="1">
                <a:solidFill>
                  <a:schemeClr val="tx1">
                    <a:lumMod val="75000"/>
                    <a:lumOff val="25000"/>
                  </a:schemeClr>
                </a:solidFill>
                <a:ea typeface="Adobe 宋体 Std L" pitchFamily="18" charset="-122"/>
              </a:rPr>
              <a:t>第四级</a:t>
            </a:r>
          </a:p>
          <a:p>
            <a:pPr lvl="4" eaLnBrk="1" hangingPunct="1">
              <a:lnSpc>
                <a:spcPct val="150000"/>
              </a:lnSpc>
              <a:buClr>
                <a:schemeClr val="accent6"/>
              </a:buClr>
              <a:buFont typeface="Wingdings" pitchFamily="2" charset="2"/>
              <a:buChar char="l"/>
              <a:defRPr/>
            </a:pPr>
            <a:r>
              <a:rPr kumimoji="0" lang="zh-CN" altLang="en-US" sz="2400" b="1">
                <a:solidFill>
                  <a:schemeClr val="tx1">
                    <a:lumMod val="75000"/>
                    <a:lumOff val="25000"/>
                  </a:schemeClr>
                </a:solidFill>
                <a:ea typeface="Adobe 宋体 Std L" pitchFamily="18" charset="-122"/>
              </a:rPr>
              <a:t>第五级</a:t>
            </a:r>
            <a:endParaRPr kumimoji="0" lang="zh-CN" altLang="en-US" sz="2000">
              <a:solidFill>
                <a:schemeClr val="tx1">
                  <a:lumMod val="75000"/>
                  <a:lumOff val="25000"/>
                </a:schemeClr>
              </a:solidFill>
              <a:latin typeface="Adobe 宋体 Std L" pitchFamily="18" charset="-122"/>
              <a:ea typeface="Adobe 宋体 Std L" pitchFamily="18" charset="-122"/>
            </a:endParaRPr>
          </a:p>
        </p:txBody>
      </p:sp>
      <p:pic>
        <p:nvPicPr>
          <p:cNvPr id="12" name="Picture 6" descr="d:\360se6\USERDA~1\Temp\9688751.jpg"/>
          <p:cNvPicPr>
            <a:picLocks noChangeAspect="1" noChangeArrowheads="1"/>
          </p:cNvPicPr>
          <p:nvPr userDrawn="1"/>
        </p:nvPicPr>
        <p:blipFill>
          <a:blip r:embed="rId2"/>
          <a:srcRect/>
          <a:stretch>
            <a:fillRect/>
          </a:stretch>
        </p:blipFill>
        <p:spPr bwMode="auto">
          <a:xfrm>
            <a:off x="560388" y="1558531"/>
            <a:ext cx="4032250" cy="2268140"/>
          </a:xfrm>
          <a:prstGeom prst="rect">
            <a:avLst/>
          </a:prstGeom>
          <a:noFill/>
          <a:ln w="9525">
            <a:noFill/>
            <a:miter lim="800000"/>
            <a:headEnd/>
            <a:tailEnd/>
          </a:ln>
        </p:spPr>
      </p:pic>
      <p:sp>
        <p:nvSpPr>
          <p:cNvPr id="4" name="灯片编号占位符 2"/>
          <p:cNvSpPr>
            <a:spLocks noGrp="1"/>
          </p:cNvSpPr>
          <p:nvPr>
            <p:ph type="sldNum" sz="quarter" idx="10"/>
          </p:nvPr>
        </p:nvSpPr>
        <p:spPr>
          <a:xfrm>
            <a:off x="7235826" y="4786328"/>
            <a:ext cx="1439863" cy="214314"/>
          </a:xfrm>
        </p:spPr>
        <p:txBody>
          <a:bodyPr/>
          <a:lstStyle/>
          <a:p>
            <a:pPr>
              <a:defRPr/>
            </a:pPr>
            <a:r>
              <a:rPr lang="de-DE" altLang="zh-CN"/>
              <a:t>Page </a:t>
            </a:r>
            <a:r>
              <a:rPr lang="de-DE" altLang="zh-CN">
                <a:sym typeface="MS UI Gothic" pitchFamily="34" charset="-128"/>
              </a:rPr>
              <a:t></a:t>
            </a:r>
            <a:r>
              <a:rPr lang="de-DE" altLang="zh-CN"/>
              <a:t> </a:t>
            </a:r>
            <a:fld id="{AD3AC9A5-20D0-4EF6-BA80-73EFC9BE9A7C}" type="slidenum">
              <a:rPr lang="zh-CN" altLang="en-US" smtClean="0"/>
              <a:pPr>
                <a:defRPr/>
              </a:pPr>
              <a:t>‹#›</a:t>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仅标题">
    <p:spTree>
      <p:nvGrpSpPr>
        <p:cNvPr id="1" name=""/>
        <p:cNvGrpSpPr/>
        <p:nvPr/>
      </p:nvGrpSpPr>
      <p:grpSpPr>
        <a:xfrm>
          <a:off x="0" y="0"/>
          <a:ext cx="0" cy="0"/>
          <a:chOff x="0" y="0"/>
          <a:chExt cx="0" cy="0"/>
        </a:xfrm>
      </p:grpSpPr>
      <p:sp>
        <p:nvSpPr>
          <p:cNvPr id="5" name="Rectangle 3"/>
          <p:cNvSpPr>
            <a:spLocks noGrp="1" noChangeArrowheads="1"/>
          </p:cNvSpPr>
          <p:nvPr userDrawn="1">
            <p:ph idx="4294967295"/>
          </p:nvPr>
        </p:nvSpPr>
        <p:spPr>
          <a:xfrm>
            <a:off x="4859338" y="581028"/>
            <a:ext cx="3816350" cy="4320779"/>
          </a:xfrm>
        </p:spPr>
        <p:txBody>
          <a:bodyPr/>
          <a:lstStyle/>
          <a:p>
            <a:pPr lvl="0" eaLnBrk="1" hangingPunct="1">
              <a:lnSpc>
                <a:spcPct val="150000"/>
              </a:lnSpc>
              <a:buClr>
                <a:schemeClr val="accent6"/>
              </a:buClr>
              <a:buFont typeface="Wingdings" pitchFamily="2" charset="2"/>
              <a:buChar char="l"/>
              <a:defRPr/>
            </a:pPr>
            <a:r>
              <a:rPr kumimoji="0" lang="zh-CN" altLang="en-US" sz="2400" b="1">
                <a:ea typeface="Adobe 宋体 Std L" pitchFamily="18" charset="-122"/>
              </a:rPr>
              <a:t>单击此处编辑母版文本样式</a:t>
            </a:r>
          </a:p>
          <a:p>
            <a:pPr lvl="1" eaLnBrk="1" hangingPunct="1">
              <a:lnSpc>
                <a:spcPct val="150000"/>
              </a:lnSpc>
              <a:buClr>
                <a:schemeClr val="accent6"/>
              </a:buClr>
              <a:buFont typeface="Wingdings" pitchFamily="2" charset="2"/>
              <a:buChar char="l"/>
              <a:defRPr/>
            </a:pPr>
            <a:r>
              <a:rPr kumimoji="0" lang="zh-CN" altLang="en-US" sz="2400" b="1">
                <a:ea typeface="Adobe 宋体 Std L" pitchFamily="18" charset="-122"/>
              </a:rPr>
              <a:t>第二级</a:t>
            </a:r>
          </a:p>
          <a:p>
            <a:pPr lvl="2" eaLnBrk="1" hangingPunct="1">
              <a:lnSpc>
                <a:spcPct val="150000"/>
              </a:lnSpc>
              <a:buClr>
                <a:schemeClr val="accent6"/>
              </a:buClr>
              <a:buFont typeface="Wingdings" pitchFamily="2" charset="2"/>
              <a:buChar char="l"/>
              <a:defRPr/>
            </a:pPr>
            <a:r>
              <a:rPr kumimoji="0" lang="zh-CN" altLang="en-US" sz="2400" b="1">
                <a:ea typeface="Adobe 宋体 Std L" pitchFamily="18" charset="-122"/>
              </a:rPr>
              <a:t>第三级</a:t>
            </a:r>
          </a:p>
          <a:p>
            <a:pPr lvl="3" eaLnBrk="1" hangingPunct="1">
              <a:lnSpc>
                <a:spcPct val="150000"/>
              </a:lnSpc>
              <a:buClr>
                <a:schemeClr val="accent6"/>
              </a:buClr>
              <a:buFont typeface="Wingdings" pitchFamily="2" charset="2"/>
              <a:buChar char="l"/>
              <a:defRPr/>
            </a:pPr>
            <a:r>
              <a:rPr kumimoji="0" lang="zh-CN" altLang="en-US" sz="2400" b="1">
                <a:ea typeface="Adobe 宋体 Std L" pitchFamily="18" charset="-122"/>
              </a:rPr>
              <a:t>第四级</a:t>
            </a:r>
          </a:p>
          <a:p>
            <a:pPr lvl="4" eaLnBrk="1" hangingPunct="1">
              <a:lnSpc>
                <a:spcPct val="150000"/>
              </a:lnSpc>
              <a:buClr>
                <a:schemeClr val="accent6"/>
              </a:buClr>
              <a:buFont typeface="Wingdings" pitchFamily="2" charset="2"/>
              <a:buChar char="l"/>
              <a:defRPr/>
            </a:pPr>
            <a:r>
              <a:rPr kumimoji="0" lang="zh-CN" altLang="en-US" sz="2400" b="1">
                <a:ea typeface="Adobe 宋体 Std L" pitchFamily="18" charset="-122"/>
              </a:rPr>
              <a:t>第五级</a:t>
            </a:r>
            <a:endParaRPr kumimoji="0" lang="zh-CN" altLang="en-US" sz="1600">
              <a:latin typeface="Adobe 宋体 Std L" pitchFamily="18" charset="-122"/>
              <a:ea typeface="Adobe 宋体 Std L" pitchFamily="18" charset="-122"/>
              <a:cs typeface="华文细黑" pitchFamily="2" charset="-122"/>
            </a:endParaRPr>
          </a:p>
        </p:txBody>
      </p:sp>
      <p:pic>
        <p:nvPicPr>
          <p:cNvPr id="7" name="Picture 6" descr="d:\360se6\USERDA~1\Temp\MAX_80~1.JPG"/>
          <p:cNvPicPr>
            <a:picLocks noChangeAspect="1" noChangeArrowheads="1"/>
          </p:cNvPicPr>
          <p:nvPr userDrawn="1"/>
        </p:nvPicPr>
        <p:blipFill>
          <a:blip r:embed="rId2"/>
          <a:srcRect/>
          <a:stretch>
            <a:fillRect/>
          </a:stretch>
        </p:blipFill>
        <p:spPr bwMode="auto">
          <a:xfrm>
            <a:off x="539757" y="1707357"/>
            <a:ext cx="4029075" cy="2159794"/>
          </a:xfrm>
          <a:prstGeom prst="rect">
            <a:avLst/>
          </a:prstGeom>
          <a:noFill/>
          <a:ln w="9525">
            <a:noFill/>
            <a:miter lim="800000"/>
            <a:headEnd/>
            <a:tailEnd/>
          </a:ln>
        </p:spPr>
      </p:pic>
      <p:sp>
        <p:nvSpPr>
          <p:cNvPr id="4" name="灯片编号占位符 2"/>
          <p:cNvSpPr>
            <a:spLocks noGrp="1"/>
          </p:cNvSpPr>
          <p:nvPr>
            <p:ph type="sldNum" sz="quarter" idx="10"/>
          </p:nvPr>
        </p:nvSpPr>
        <p:spPr>
          <a:xfrm>
            <a:off x="7235826" y="4786328"/>
            <a:ext cx="1439863" cy="214314"/>
          </a:xfrm>
        </p:spPr>
        <p:txBody>
          <a:bodyPr/>
          <a:lstStyle/>
          <a:p>
            <a:pPr>
              <a:defRPr/>
            </a:pPr>
            <a:r>
              <a:rPr lang="de-DE" altLang="zh-CN"/>
              <a:t>Page </a:t>
            </a:r>
            <a:r>
              <a:rPr lang="de-DE" altLang="zh-CN">
                <a:sym typeface="MS UI Gothic" pitchFamily="34" charset="-128"/>
              </a:rPr>
              <a:t></a:t>
            </a:r>
            <a:r>
              <a:rPr lang="de-DE" altLang="zh-CN"/>
              <a:t> </a:t>
            </a:r>
            <a:fld id="{AD3AC9A5-20D0-4EF6-BA80-73EFC9BE9A7C}" type="slidenum">
              <a:rPr lang="zh-CN" altLang="en-US" smtClean="0"/>
              <a:pPr>
                <a:defRPr/>
              </a:pPr>
              <a:t>‹#›</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仅标题">
    <p:spTree>
      <p:nvGrpSpPr>
        <p:cNvPr id="1" name=""/>
        <p:cNvGrpSpPr/>
        <p:nvPr/>
      </p:nvGrpSpPr>
      <p:grpSpPr>
        <a:xfrm>
          <a:off x="0" y="0"/>
          <a:ext cx="0" cy="0"/>
          <a:chOff x="0" y="0"/>
          <a:chExt cx="0" cy="0"/>
        </a:xfrm>
      </p:grpSpPr>
      <p:sp>
        <p:nvSpPr>
          <p:cNvPr id="8" name="Rectangle 3"/>
          <p:cNvSpPr>
            <a:spLocks noGrp="1" noChangeArrowheads="1"/>
          </p:cNvSpPr>
          <p:nvPr userDrawn="1">
            <p:ph idx="4294967295"/>
          </p:nvPr>
        </p:nvSpPr>
        <p:spPr>
          <a:xfrm>
            <a:off x="4572000" y="789385"/>
            <a:ext cx="4103688" cy="3737372"/>
          </a:xfrm>
        </p:spPr>
        <p:txBody>
          <a:bodyPr/>
          <a:lstStyle/>
          <a:p>
            <a:pPr marL="533400" lvl="0" indent="-285750" defTabSz="266700" eaLnBrk="1" hangingPunct="1">
              <a:lnSpc>
                <a:spcPct val="150000"/>
              </a:lnSpc>
              <a:buFont typeface="Wingdings" pitchFamily="2" charset="2"/>
              <a:buNone/>
              <a:defRPr/>
            </a:pPr>
            <a:r>
              <a:rPr kumimoji="0" lang="zh-CN" altLang="en-US" sz="2800" b="1">
                <a:ea typeface="Adobe 宋体 Std L" pitchFamily="18" charset="-122"/>
              </a:rPr>
              <a:t>单击此处编辑母版文本样式</a:t>
            </a:r>
          </a:p>
          <a:p>
            <a:pPr marL="533400" lvl="1" indent="-285750" defTabSz="266700" eaLnBrk="1" hangingPunct="1">
              <a:lnSpc>
                <a:spcPct val="150000"/>
              </a:lnSpc>
              <a:buFont typeface="Wingdings" pitchFamily="2" charset="2"/>
              <a:buNone/>
              <a:defRPr/>
            </a:pPr>
            <a:r>
              <a:rPr kumimoji="0" lang="zh-CN" altLang="en-US" sz="2800" b="1">
                <a:ea typeface="Adobe 宋体 Std L" pitchFamily="18" charset="-122"/>
              </a:rPr>
              <a:t>第二级</a:t>
            </a:r>
          </a:p>
          <a:p>
            <a:pPr marL="533400" lvl="2" indent="-285750" defTabSz="266700" eaLnBrk="1" hangingPunct="1">
              <a:lnSpc>
                <a:spcPct val="150000"/>
              </a:lnSpc>
              <a:buFont typeface="Wingdings" pitchFamily="2" charset="2"/>
              <a:buNone/>
              <a:defRPr/>
            </a:pPr>
            <a:r>
              <a:rPr kumimoji="0" lang="zh-CN" altLang="en-US" sz="2800" b="1">
                <a:ea typeface="Adobe 宋体 Std L" pitchFamily="18" charset="-122"/>
              </a:rPr>
              <a:t>第三级</a:t>
            </a:r>
          </a:p>
          <a:p>
            <a:pPr marL="533400" lvl="3" indent="-285750" defTabSz="266700" eaLnBrk="1" hangingPunct="1">
              <a:lnSpc>
                <a:spcPct val="150000"/>
              </a:lnSpc>
              <a:buFont typeface="Wingdings" pitchFamily="2" charset="2"/>
              <a:buNone/>
              <a:defRPr/>
            </a:pPr>
            <a:r>
              <a:rPr kumimoji="0" lang="zh-CN" altLang="en-US" sz="2800" b="1">
                <a:ea typeface="Adobe 宋体 Std L" pitchFamily="18" charset="-122"/>
              </a:rPr>
              <a:t>第四级</a:t>
            </a:r>
          </a:p>
          <a:p>
            <a:pPr marL="533400" lvl="4" indent="-285750" defTabSz="266700" eaLnBrk="1" hangingPunct="1">
              <a:lnSpc>
                <a:spcPct val="150000"/>
              </a:lnSpc>
              <a:buFont typeface="Wingdings" pitchFamily="2" charset="2"/>
              <a:buNone/>
              <a:defRPr/>
            </a:pPr>
            <a:r>
              <a:rPr kumimoji="0" lang="zh-CN" altLang="en-US" sz="2800" b="1">
                <a:ea typeface="Adobe 宋体 Std L" pitchFamily="18" charset="-122"/>
              </a:rPr>
              <a:t>第五级</a:t>
            </a:r>
            <a:endParaRPr kumimoji="0" lang="en-US" altLang="zh-CN" sz="2000">
              <a:latin typeface="Adobe 宋体 Std L" pitchFamily="18" charset="-122"/>
              <a:ea typeface="Adobe 宋体 Std L" pitchFamily="18" charset="-122"/>
            </a:endParaRPr>
          </a:p>
        </p:txBody>
      </p:sp>
      <p:pic>
        <p:nvPicPr>
          <p:cNvPr id="10" name="Picture 5" descr="F:\2014宣传设计\0424-教学课件\研发ppt\0f019fbcc7819d7e3be41efa119be459.jpg"/>
          <p:cNvPicPr>
            <a:picLocks noChangeAspect="1" noChangeArrowheads="1"/>
          </p:cNvPicPr>
          <p:nvPr userDrawn="1"/>
        </p:nvPicPr>
        <p:blipFill rotWithShape="1">
          <a:blip r:embed="rId2">
            <a:duotone>
              <a:schemeClr val="accent6">
                <a:shade val="45000"/>
                <a:satMod val="135000"/>
              </a:schemeClr>
              <a:prstClr val="white"/>
            </a:duotone>
          </a:blip>
          <a:srcRect l="813" r="-30"/>
          <a:stretch/>
        </p:blipFill>
        <p:spPr bwMode="auto">
          <a:xfrm>
            <a:off x="553101" y="951570"/>
            <a:ext cx="4010988" cy="2646294"/>
          </a:xfrm>
          <a:prstGeom prst="rect">
            <a:avLst/>
          </a:prstGeom>
          <a:noFill/>
          <a:effectLst>
            <a:reflection blurRad="6350" stA="50000" endA="300" endPos="38500" dist="50800" dir="5400000" sy="-100000" algn="bl" rotWithShape="0"/>
          </a:effectLst>
        </p:spPr>
      </p:pic>
      <p:sp>
        <p:nvSpPr>
          <p:cNvPr id="4" name="灯片编号占位符 2"/>
          <p:cNvSpPr>
            <a:spLocks noGrp="1"/>
          </p:cNvSpPr>
          <p:nvPr>
            <p:ph type="sldNum" sz="quarter" idx="10"/>
          </p:nvPr>
        </p:nvSpPr>
        <p:spPr>
          <a:xfrm>
            <a:off x="7235826" y="4786328"/>
            <a:ext cx="1439863" cy="214314"/>
          </a:xfrm>
        </p:spPr>
        <p:txBody>
          <a:bodyPr/>
          <a:lstStyle/>
          <a:p>
            <a:pPr>
              <a:defRPr/>
            </a:pPr>
            <a:r>
              <a:rPr lang="de-DE" altLang="zh-CN"/>
              <a:t>Page </a:t>
            </a:r>
            <a:r>
              <a:rPr lang="de-DE" altLang="zh-CN">
                <a:sym typeface="MS UI Gothic" pitchFamily="34" charset="-128"/>
              </a:rPr>
              <a:t></a:t>
            </a:r>
            <a:r>
              <a:rPr lang="de-DE" altLang="zh-CN"/>
              <a:t> </a:t>
            </a:r>
            <a:fld id="{AD3AC9A5-20D0-4EF6-BA80-73EFC9BE9A7C}" type="slidenum">
              <a:rPr lang="zh-CN" altLang="en-US" smtClean="0"/>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00040" y="857241"/>
            <a:ext cx="8207375" cy="3750469"/>
          </a:xfrm>
        </p:spPr>
        <p:txBody>
          <a:bodyPr/>
          <a:lstStyle>
            <a:lvl1pPr marL="342900" indent="-342900" algn="l" rtl="0" eaLnBrk="1" fontAlgn="base" hangingPunct="1">
              <a:lnSpc>
                <a:spcPct val="150000"/>
              </a:lnSpc>
              <a:spcBef>
                <a:spcPct val="20000"/>
              </a:spcBef>
              <a:spcAft>
                <a:spcPct val="0"/>
              </a:spcAft>
              <a:buClr>
                <a:schemeClr val="accent6"/>
              </a:buClr>
              <a:buFont typeface="Wingdings" pitchFamily="2" charset="2"/>
              <a:buChar char="l"/>
              <a:defRPr kumimoji="0" lang="en-US" altLang="zh-CN" sz="2000" b="1" kern="1200" dirty="0" smtClean="0">
                <a:solidFill>
                  <a:schemeClr val="tx1"/>
                </a:solidFill>
                <a:latin typeface="Adobe 宋体 Std L" pitchFamily="18" charset="-122"/>
                <a:ea typeface="Adobe 宋体 Std L" pitchFamily="18" charset="-122"/>
                <a:cs typeface="华文细黑" pitchFamily="2" charset="-122"/>
              </a:defRPr>
            </a:lvl1pPr>
            <a:lvl2pPr>
              <a:defRPr kumimoji="0" lang="zh-CN" altLang="en-US" b="1" i="1" kern="1200" dirty="0" smtClean="0">
                <a:solidFill>
                  <a:schemeClr val="tx1"/>
                </a:solidFill>
                <a:latin typeface="Adobe 宋体 Std L" pitchFamily="18" charset="-122"/>
                <a:ea typeface="Adobe 宋体 Std L" pitchFamily="18" charset="-122"/>
                <a:cs typeface="华文细黑" pitchFamily="2" charset="-122"/>
              </a:defRPr>
            </a:lvl2pPr>
            <a:lvl3pPr>
              <a:defRPr b="1" i="1">
                <a:ea typeface="Adobe 黑体 Std R"/>
              </a:defRPr>
            </a:lvl3pPr>
          </a:lstStyle>
          <a:p>
            <a:pPr lvl="0"/>
            <a:r>
              <a:rPr lang="zh-CN" altLang="en-US"/>
              <a:t>单击此处编辑母版文本样式</a:t>
            </a:r>
          </a:p>
          <a:p>
            <a:pPr marL="742950" lvl="1"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a:t>第二级</a:t>
            </a:r>
            <a:endParaRPr lang="en-US" altLang="zh-CN"/>
          </a:p>
          <a:p>
            <a:pPr marL="1143000" lvl="2"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a:t>第三级</a:t>
            </a:r>
          </a:p>
          <a:p>
            <a:pPr lvl="3"/>
            <a:r>
              <a:rPr lang="zh-CN" altLang="en-US"/>
              <a:t>第四级</a:t>
            </a:r>
          </a:p>
          <a:p>
            <a:pPr lvl="4"/>
            <a:r>
              <a:rPr lang="zh-CN" altLang="en-US"/>
              <a:t>第五级</a:t>
            </a:r>
          </a:p>
        </p:txBody>
      </p:sp>
      <p:sp>
        <p:nvSpPr>
          <p:cNvPr id="8" name="标题占位符 1"/>
          <p:cNvSpPr>
            <a:spLocks noGrp="1"/>
          </p:cNvSpPr>
          <p:nvPr>
            <p:ph type="title"/>
          </p:nvPr>
        </p:nvSpPr>
        <p:spPr>
          <a:xfrm>
            <a:off x="957266" y="134542"/>
            <a:ext cx="4471990" cy="508383"/>
          </a:xfrm>
          <a:prstGeom prst="rect">
            <a:avLst/>
          </a:prstGeom>
        </p:spPr>
        <p:txBody>
          <a:bodyPr vert="horz" lIns="91440" tIns="45720" rIns="91440" bIns="45720" rtlCol="0" anchor="ctr">
            <a:norm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a:t>单击此处编辑母版标题样式</a:t>
            </a:r>
          </a:p>
        </p:txBody>
      </p:sp>
      <p:sp>
        <p:nvSpPr>
          <p:cNvPr id="4"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a:pPr>
                <a:defRPr/>
              </a:pPr>
              <a:t>‹#›</a:t>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仅标题">
    <p:spTree>
      <p:nvGrpSpPr>
        <p:cNvPr id="1" name=""/>
        <p:cNvGrpSpPr/>
        <p:nvPr/>
      </p:nvGrpSpPr>
      <p:grpSpPr>
        <a:xfrm>
          <a:off x="0" y="0"/>
          <a:ext cx="0" cy="0"/>
          <a:chOff x="0" y="0"/>
          <a:chExt cx="0" cy="0"/>
        </a:xfrm>
      </p:grpSpPr>
      <p:sp>
        <p:nvSpPr>
          <p:cNvPr id="5" name="Rectangle 3"/>
          <p:cNvSpPr>
            <a:spLocks noGrp="1" noChangeArrowheads="1"/>
          </p:cNvSpPr>
          <p:nvPr userDrawn="1">
            <p:ph idx="4294967295"/>
          </p:nvPr>
        </p:nvSpPr>
        <p:spPr>
          <a:xfrm>
            <a:off x="539750" y="832247"/>
            <a:ext cx="8135938" cy="3737372"/>
          </a:xfrm>
        </p:spPr>
        <p:txBody>
          <a:bodyPr/>
          <a:lstStyle/>
          <a:p>
            <a:pPr lvl="0" eaLnBrk="1" hangingPunct="1">
              <a:lnSpc>
                <a:spcPct val="150000"/>
              </a:lnSpc>
              <a:buClr>
                <a:schemeClr val="accent6"/>
              </a:buClr>
              <a:buFont typeface="Wingdings" pitchFamily="2" charset="2"/>
              <a:buChar char="l"/>
              <a:defRPr/>
            </a:pPr>
            <a:r>
              <a:rPr kumimoji="0" lang="zh-CN" altLang="en-US" sz="2400" b="1">
                <a:ea typeface="Adobe 宋体 Std L" pitchFamily="18" charset="-122"/>
              </a:rPr>
              <a:t>单击此处编辑母版文本样式</a:t>
            </a:r>
          </a:p>
          <a:p>
            <a:pPr lvl="1" eaLnBrk="1" hangingPunct="1">
              <a:lnSpc>
                <a:spcPct val="150000"/>
              </a:lnSpc>
              <a:buClr>
                <a:schemeClr val="accent6"/>
              </a:buClr>
              <a:buFont typeface="Wingdings" pitchFamily="2" charset="2"/>
              <a:buChar char="l"/>
              <a:defRPr/>
            </a:pPr>
            <a:r>
              <a:rPr kumimoji="0" lang="zh-CN" altLang="en-US" sz="2400" b="1">
                <a:ea typeface="Adobe 宋体 Std L" pitchFamily="18" charset="-122"/>
              </a:rPr>
              <a:t>第二级</a:t>
            </a:r>
          </a:p>
          <a:p>
            <a:pPr lvl="2" eaLnBrk="1" hangingPunct="1">
              <a:lnSpc>
                <a:spcPct val="150000"/>
              </a:lnSpc>
              <a:buClr>
                <a:schemeClr val="accent6"/>
              </a:buClr>
              <a:buFont typeface="Wingdings" pitchFamily="2" charset="2"/>
              <a:buChar char="l"/>
              <a:defRPr/>
            </a:pPr>
            <a:r>
              <a:rPr kumimoji="0" lang="zh-CN" altLang="en-US" sz="2400" b="1">
                <a:ea typeface="Adobe 宋体 Std L" pitchFamily="18" charset="-122"/>
              </a:rPr>
              <a:t>第三级</a:t>
            </a:r>
          </a:p>
          <a:p>
            <a:pPr lvl="3" eaLnBrk="1" hangingPunct="1">
              <a:lnSpc>
                <a:spcPct val="150000"/>
              </a:lnSpc>
              <a:buClr>
                <a:schemeClr val="accent6"/>
              </a:buClr>
              <a:buFont typeface="Wingdings" pitchFamily="2" charset="2"/>
              <a:buChar char="l"/>
              <a:defRPr/>
            </a:pPr>
            <a:r>
              <a:rPr kumimoji="0" lang="zh-CN" altLang="en-US" sz="2400" b="1">
                <a:ea typeface="Adobe 宋体 Std L" pitchFamily="18" charset="-122"/>
              </a:rPr>
              <a:t>第四级</a:t>
            </a:r>
          </a:p>
          <a:p>
            <a:pPr lvl="4" eaLnBrk="1" hangingPunct="1">
              <a:lnSpc>
                <a:spcPct val="150000"/>
              </a:lnSpc>
              <a:buClr>
                <a:schemeClr val="accent6"/>
              </a:buClr>
              <a:buFont typeface="Wingdings" pitchFamily="2" charset="2"/>
              <a:buChar char="l"/>
              <a:defRPr/>
            </a:pPr>
            <a:r>
              <a:rPr kumimoji="0" lang="zh-CN" altLang="en-US" sz="2400" b="1">
                <a:ea typeface="Adobe 宋体 Std L" pitchFamily="18" charset="-122"/>
              </a:rPr>
              <a:t>第五级</a:t>
            </a:r>
            <a:endParaRPr kumimoji="0" lang="en-US" altLang="zh-CN" sz="1800">
              <a:latin typeface="Adobe 宋体 Std L" pitchFamily="18" charset="-122"/>
              <a:ea typeface="Adobe 宋体 Std L" pitchFamily="18" charset="-122"/>
              <a:cs typeface="华文细黑" pitchFamily="2" charset="-122"/>
            </a:endParaRPr>
          </a:p>
        </p:txBody>
      </p:sp>
      <p:sp>
        <p:nvSpPr>
          <p:cNvPr id="7" name="Text Box 5"/>
          <p:cNvSpPr txBox="1">
            <a:spLocks noChangeArrowheads="1"/>
          </p:cNvSpPr>
          <p:nvPr userDrawn="1"/>
        </p:nvSpPr>
        <p:spPr bwMode="auto">
          <a:xfrm>
            <a:off x="1547818" y="4008838"/>
            <a:ext cx="6429375" cy="408623"/>
          </a:xfrm>
          <a:prstGeom prst="roundRect">
            <a:avLst/>
          </a:prstGeom>
          <a:solidFill>
            <a:srgbClr val="23A3AE"/>
          </a:solidFill>
          <a:ln>
            <a:noFill/>
            <a:headEnd/>
            <a:tailEnd/>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nchor="ctr">
            <a:spAutoFit/>
          </a:bodyPr>
          <a:lstStyle>
            <a:lvl1pPr>
              <a:defRPr sz="2400" i="1">
                <a:solidFill>
                  <a:schemeClr val="tx1"/>
                </a:solidFill>
                <a:latin typeface="Arial" panose="020B0604020202020204" pitchFamily="34" charset="0"/>
                <a:ea typeface="华文细黑" panose="02010600040101010101" pitchFamily="2" charset="-122"/>
              </a:defRPr>
            </a:lvl1pPr>
            <a:lvl2pPr marL="742950" indent="-285750">
              <a:defRPr sz="2400" i="1">
                <a:solidFill>
                  <a:schemeClr val="tx1"/>
                </a:solidFill>
                <a:latin typeface="Arial" panose="020B0604020202020204" pitchFamily="34" charset="0"/>
                <a:ea typeface="华文细黑" panose="02010600040101010101" pitchFamily="2" charset="-122"/>
              </a:defRPr>
            </a:lvl2pPr>
            <a:lvl3pPr marL="1143000" indent="-228600">
              <a:defRPr sz="2400" i="1">
                <a:solidFill>
                  <a:schemeClr val="tx1"/>
                </a:solidFill>
                <a:latin typeface="Arial" panose="020B0604020202020204" pitchFamily="34" charset="0"/>
                <a:ea typeface="华文细黑" panose="02010600040101010101" pitchFamily="2" charset="-122"/>
              </a:defRPr>
            </a:lvl3pPr>
            <a:lvl4pPr marL="1600200" indent="-228600">
              <a:defRPr sz="2400" i="1">
                <a:solidFill>
                  <a:schemeClr val="tx1"/>
                </a:solidFill>
                <a:latin typeface="Arial" panose="020B0604020202020204" pitchFamily="34" charset="0"/>
                <a:ea typeface="华文细黑" panose="02010600040101010101" pitchFamily="2" charset="-122"/>
              </a:defRPr>
            </a:lvl4pPr>
            <a:lvl5pPr marL="2057400" indent="-228600">
              <a:defRPr sz="2400"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i="0" kern="1200">
                <a:solidFill>
                  <a:schemeClr val="bg1"/>
                </a:solidFill>
                <a:latin typeface="Adobe 仿宋 Std R" pitchFamily="18" charset="-122"/>
                <a:ea typeface="Adobe 仿宋 Std R" pitchFamily="18" charset="-122"/>
                <a:cs typeface="+mn-cs"/>
              </a:rPr>
              <a:t>单击此处编辑母版文本样式</a:t>
            </a:r>
          </a:p>
        </p:txBody>
      </p:sp>
      <p:pic>
        <p:nvPicPr>
          <p:cNvPr id="11" name="图片 5"/>
          <p:cNvPicPr>
            <a:picLocks noChangeAspect="1"/>
          </p:cNvPicPr>
          <p:nvPr userDrawn="1"/>
        </p:nvPicPr>
        <p:blipFill>
          <a:blip r:embed="rId2" cstate="print">
            <a:clrChange>
              <a:clrFrom>
                <a:srgbClr val="FFFFFF"/>
              </a:clrFrom>
              <a:clrTo>
                <a:srgbClr val="FFFFFF">
                  <a:alpha val="0"/>
                </a:srgbClr>
              </a:clrTo>
            </a:clrChange>
          </a:blip>
          <a:srcRect/>
          <a:stretch>
            <a:fillRect/>
          </a:stretch>
        </p:blipFill>
        <p:spPr bwMode="auto">
          <a:xfrm>
            <a:off x="7685088" y="3975497"/>
            <a:ext cx="493712" cy="371475"/>
          </a:xfrm>
          <a:prstGeom prst="rect">
            <a:avLst/>
          </a:prstGeom>
          <a:noFill/>
          <a:ln w="9525">
            <a:noFill/>
            <a:miter lim="800000"/>
            <a:headEnd/>
            <a:tailEnd/>
          </a:ln>
        </p:spPr>
      </p:pic>
      <p:sp>
        <p:nvSpPr>
          <p:cNvPr id="6" name="灯片编号占位符 2"/>
          <p:cNvSpPr>
            <a:spLocks noGrp="1"/>
          </p:cNvSpPr>
          <p:nvPr>
            <p:ph type="sldNum" sz="quarter" idx="10"/>
          </p:nvPr>
        </p:nvSpPr>
        <p:spPr>
          <a:xfrm>
            <a:off x="7235826" y="4786328"/>
            <a:ext cx="1439863" cy="214314"/>
          </a:xfrm>
        </p:spPr>
        <p:txBody>
          <a:bodyPr/>
          <a:lstStyle/>
          <a:p>
            <a:pPr>
              <a:defRPr/>
            </a:pPr>
            <a:r>
              <a:rPr lang="de-DE" altLang="zh-CN"/>
              <a:t>Page </a:t>
            </a:r>
            <a:r>
              <a:rPr lang="de-DE" altLang="zh-CN">
                <a:sym typeface="MS UI Gothic" pitchFamily="34" charset="-128"/>
              </a:rPr>
              <a:t></a:t>
            </a:r>
            <a:r>
              <a:rPr lang="de-DE" altLang="zh-CN"/>
              <a:t> </a:t>
            </a:r>
            <a:fld id="{AD3AC9A5-20D0-4EF6-BA80-73EFC9BE9A7C}" type="slidenum">
              <a:rPr lang="zh-CN" altLang="en-US" smtClean="0"/>
              <a:pPr>
                <a:defRPr/>
              </a:pPr>
              <a:t>‹#›</a:t>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仅标题">
    <p:spTree>
      <p:nvGrpSpPr>
        <p:cNvPr id="1" name=""/>
        <p:cNvGrpSpPr/>
        <p:nvPr/>
      </p:nvGrpSpPr>
      <p:grpSpPr>
        <a:xfrm>
          <a:off x="0" y="0"/>
          <a:ext cx="0" cy="0"/>
          <a:chOff x="0" y="0"/>
          <a:chExt cx="0" cy="0"/>
        </a:xfrm>
      </p:grpSpPr>
      <p:sp>
        <p:nvSpPr>
          <p:cNvPr id="8" name="Rectangle 3"/>
          <p:cNvSpPr>
            <a:spLocks noGrp="1" noChangeArrowheads="1"/>
          </p:cNvSpPr>
          <p:nvPr userDrawn="1">
            <p:ph idx="4294967295"/>
          </p:nvPr>
        </p:nvSpPr>
        <p:spPr>
          <a:xfrm>
            <a:off x="539750" y="844157"/>
            <a:ext cx="8135938" cy="2430065"/>
          </a:xfrm>
        </p:spPr>
        <p:txBody>
          <a:bodyPr/>
          <a:lstStyle/>
          <a:p>
            <a:pPr lvl="0" eaLnBrk="1" hangingPunct="1">
              <a:lnSpc>
                <a:spcPct val="150000"/>
              </a:lnSpc>
              <a:buClr>
                <a:schemeClr val="accent6"/>
              </a:buClr>
              <a:buFont typeface="Wingdings" pitchFamily="2" charset="2"/>
              <a:buChar char="l"/>
              <a:defRPr/>
            </a:pPr>
            <a:r>
              <a:rPr kumimoji="0" lang="zh-CN" altLang="en-US" b="1">
                <a:ea typeface="Adobe 宋体 Std L" pitchFamily="18" charset="-122"/>
              </a:rPr>
              <a:t>单击此处编辑母版文本样式</a:t>
            </a:r>
          </a:p>
          <a:p>
            <a:pPr lvl="1" eaLnBrk="1" hangingPunct="1">
              <a:lnSpc>
                <a:spcPct val="150000"/>
              </a:lnSpc>
              <a:buClr>
                <a:schemeClr val="accent6"/>
              </a:buClr>
              <a:buFont typeface="Wingdings" pitchFamily="2" charset="2"/>
              <a:buChar char="l"/>
              <a:defRPr/>
            </a:pPr>
            <a:r>
              <a:rPr kumimoji="0" lang="zh-CN" altLang="en-US" b="1">
                <a:ea typeface="Adobe 宋体 Std L" pitchFamily="18" charset="-122"/>
              </a:rPr>
              <a:t>第二级</a:t>
            </a:r>
          </a:p>
          <a:p>
            <a:pPr lvl="2" eaLnBrk="1" hangingPunct="1">
              <a:lnSpc>
                <a:spcPct val="150000"/>
              </a:lnSpc>
              <a:buClr>
                <a:schemeClr val="accent6"/>
              </a:buClr>
              <a:buFont typeface="Wingdings" pitchFamily="2" charset="2"/>
              <a:buChar char="l"/>
              <a:defRPr/>
            </a:pPr>
            <a:r>
              <a:rPr kumimoji="0" lang="zh-CN" altLang="en-US" b="1">
                <a:ea typeface="Adobe 宋体 Std L" pitchFamily="18" charset="-122"/>
              </a:rPr>
              <a:t>第三级</a:t>
            </a:r>
          </a:p>
          <a:p>
            <a:pPr lvl="3" eaLnBrk="1" hangingPunct="1">
              <a:lnSpc>
                <a:spcPct val="150000"/>
              </a:lnSpc>
              <a:buClr>
                <a:schemeClr val="accent6"/>
              </a:buClr>
              <a:buFont typeface="Wingdings" pitchFamily="2" charset="2"/>
              <a:buChar char="l"/>
              <a:defRPr/>
            </a:pPr>
            <a:r>
              <a:rPr kumimoji="0" lang="zh-CN" altLang="en-US" b="1">
                <a:ea typeface="Adobe 宋体 Std L" pitchFamily="18" charset="-122"/>
              </a:rPr>
              <a:t>第四级</a:t>
            </a:r>
          </a:p>
          <a:p>
            <a:pPr lvl="4" eaLnBrk="1" hangingPunct="1">
              <a:lnSpc>
                <a:spcPct val="150000"/>
              </a:lnSpc>
              <a:buClr>
                <a:schemeClr val="accent6"/>
              </a:buClr>
              <a:buFont typeface="Wingdings" pitchFamily="2" charset="2"/>
              <a:buChar char="l"/>
              <a:defRPr/>
            </a:pPr>
            <a:r>
              <a:rPr kumimoji="0" lang="zh-CN" altLang="en-US" b="1">
                <a:ea typeface="Adobe 宋体 Std L" pitchFamily="18" charset="-122"/>
              </a:rPr>
              <a:t>第五级</a:t>
            </a:r>
            <a:endParaRPr kumimoji="0" lang="zh-CN" altLang="en-US">
              <a:latin typeface="Adobe 宋体 Std L" pitchFamily="18" charset="-122"/>
              <a:ea typeface="Adobe 宋体 Std L" pitchFamily="18" charset="-122"/>
              <a:cs typeface="华文细黑" pitchFamily="2" charset="-122"/>
            </a:endParaRPr>
          </a:p>
        </p:txBody>
      </p:sp>
      <p:sp>
        <p:nvSpPr>
          <p:cNvPr id="10" name="Rectangle 3"/>
          <p:cNvSpPr>
            <a:spLocks noChangeArrowheads="1"/>
          </p:cNvSpPr>
          <p:nvPr userDrawn="1"/>
        </p:nvSpPr>
        <p:spPr bwMode="auto">
          <a:xfrm>
            <a:off x="863600" y="3536158"/>
            <a:ext cx="7416800" cy="926306"/>
          </a:xfrm>
          <a:prstGeom prst="roundRect">
            <a:avLst>
              <a:gd name="adj" fmla="val 5421"/>
            </a:avLst>
          </a:prstGeom>
          <a:solidFill>
            <a:schemeClr val="accent5"/>
          </a:solidFill>
          <a:ln w="9525">
            <a:noFill/>
            <a:miter lim="800000"/>
            <a:headEnd/>
            <a:tailEnd/>
          </a:ln>
          <a:effectLst>
            <a:outerShdw blurRad="63500" dist="20000" dir="5400000" rotWithShape="0">
              <a:srgbClr val="000000">
                <a:alpha val="37999"/>
              </a:srgbClr>
            </a:outerShdw>
          </a:effectLst>
        </p:spPr>
        <p:txBody>
          <a:bodyPr/>
          <a:lstStyle>
            <a:lvl1pPr marL="342900" indent="-342900">
              <a:defRPr sz="2400" i="1">
                <a:solidFill>
                  <a:schemeClr val="tx1"/>
                </a:solidFill>
                <a:latin typeface="Arial" panose="020B0604020202020204" pitchFamily="34" charset="0"/>
                <a:ea typeface="华文细黑" panose="02010600040101010101" pitchFamily="2" charset="-122"/>
              </a:defRPr>
            </a:lvl1pPr>
            <a:lvl2pPr marL="742950" indent="-285750">
              <a:defRPr sz="2400" i="1">
                <a:solidFill>
                  <a:schemeClr val="tx1"/>
                </a:solidFill>
                <a:latin typeface="Arial" panose="020B0604020202020204" pitchFamily="34" charset="0"/>
                <a:ea typeface="华文细黑" panose="02010600040101010101" pitchFamily="2" charset="-122"/>
              </a:defRPr>
            </a:lvl2pPr>
            <a:lvl3pPr marL="1143000" indent="-228600">
              <a:defRPr sz="2400" i="1">
                <a:solidFill>
                  <a:schemeClr val="tx1"/>
                </a:solidFill>
                <a:latin typeface="Arial" panose="020B0604020202020204" pitchFamily="34" charset="0"/>
                <a:ea typeface="华文细黑" panose="02010600040101010101" pitchFamily="2" charset="-122"/>
              </a:defRPr>
            </a:lvl3pPr>
            <a:lvl4pPr marL="1600200" indent="-228600">
              <a:defRPr sz="2400" i="1">
                <a:solidFill>
                  <a:schemeClr val="tx1"/>
                </a:solidFill>
                <a:latin typeface="Arial" panose="020B0604020202020204" pitchFamily="34" charset="0"/>
                <a:ea typeface="华文细黑" panose="02010600040101010101" pitchFamily="2" charset="-122"/>
              </a:defRPr>
            </a:lvl4pPr>
            <a:lvl5pPr marL="2057400" indent="-228600">
              <a:defRPr sz="2400"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9pPr>
          </a:lstStyle>
          <a:p>
            <a:pPr marL="0" indent="0">
              <a:lnSpc>
                <a:spcPct val="150000"/>
              </a:lnSpc>
              <a:spcBef>
                <a:spcPct val="20000"/>
              </a:spcBef>
              <a:defRPr/>
            </a:pPr>
            <a:r>
              <a:rPr lang="zh-CN" altLang="en-US" sz="1600" i="0">
                <a:solidFill>
                  <a:srgbClr val="000000"/>
                </a:solidFill>
                <a:latin typeface="Adobe 仿宋 Std R" pitchFamily="18" charset="-122"/>
                <a:ea typeface="Adobe 仿宋 Std R" pitchFamily="18" charset="-122"/>
              </a:rPr>
              <a:t>动态网站一般采用动静结合的原则：网站中内容频繁更新的，可采用动态网页技术；网站中内容不需要更新的，则可采用静态网页进行显示。通常一个网站既可包含动态网页也可包含静态网页。</a:t>
            </a:r>
          </a:p>
        </p:txBody>
      </p:sp>
      <p:sp>
        <p:nvSpPr>
          <p:cNvPr id="4" name="灯片编号占位符 2"/>
          <p:cNvSpPr>
            <a:spLocks noGrp="1"/>
          </p:cNvSpPr>
          <p:nvPr>
            <p:ph type="sldNum" sz="quarter" idx="10"/>
          </p:nvPr>
        </p:nvSpPr>
        <p:spPr>
          <a:xfrm>
            <a:off x="7235826" y="4786328"/>
            <a:ext cx="1439863" cy="214314"/>
          </a:xfrm>
        </p:spPr>
        <p:txBody>
          <a:bodyPr/>
          <a:lstStyle/>
          <a:p>
            <a:pPr>
              <a:defRPr/>
            </a:pPr>
            <a:r>
              <a:rPr lang="de-DE" altLang="zh-CN"/>
              <a:t>Page </a:t>
            </a:r>
            <a:r>
              <a:rPr lang="de-DE" altLang="zh-CN">
                <a:sym typeface="MS UI Gothic" pitchFamily="34" charset="-128"/>
              </a:rPr>
              <a:t></a:t>
            </a:r>
            <a:r>
              <a:rPr lang="de-DE" altLang="zh-CN"/>
              <a:t> </a:t>
            </a:r>
            <a:fld id="{AD3AC9A5-20D0-4EF6-BA80-73EFC9BE9A7C}" type="slidenum">
              <a:rPr lang="zh-CN" altLang="en-US" smtClean="0"/>
              <a:pPr>
                <a:defRPr/>
              </a:pPr>
              <a:t>‹#›</a:t>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仅标题">
    <p:spTree>
      <p:nvGrpSpPr>
        <p:cNvPr id="1" name=""/>
        <p:cNvGrpSpPr/>
        <p:nvPr/>
      </p:nvGrpSpPr>
      <p:grpSpPr>
        <a:xfrm>
          <a:off x="0" y="0"/>
          <a:ext cx="0" cy="0"/>
          <a:chOff x="0" y="0"/>
          <a:chExt cx="0" cy="0"/>
        </a:xfrm>
      </p:grpSpPr>
      <p:sp>
        <p:nvSpPr>
          <p:cNvPr id="5" name="Rectangle 3"/>
          <p:cNvSpPr>
            <a:spLocks noGrp="1" noChangeArrowheads="1"/>
          </p:cNvSpPr>
          <p:nvPr userDrawn="1">
            <p:ph idx="4294967295"/>
          </p:nvPr>
        </p:nvSpPr>
        <p:spPr>
          <a:xfrm>
            <a:off x="4572000" y="1600201"/>
            <a:ext cx="4103688" cy="2537222"/>
          </a:xfrm>
        </p:spPr>
        <p:txBody>
          <a:bodyPr/>
          <a:lstStyle/>
          <a:p>
            <a:pPr lvl="0" eaLnBrk="1" hangingPunct="1">
              <a:lnSpc>
                <a:spcPct val="150000"/>
              </a:lnSpc>
              <a:buFont typeface="Arial" charset="0"/>
              <a:buNone/>
            </a:pPr>
            <a:r>
              <a:rPr kumimoji="0" lang="zh-CN" altLang="en-US" sz="2000" b="1">
                <a:ea typeface="Adobe 宋体 Std L" pitchFamily="18" charset="-122"/>
              </a:rPr>
              <a:t>单击此处编辑母版文本样式</a:t>
            </a:r>
          </a:p>
          <a:p>
            <a:pPr lvl="1" eaLnBrk="1" hangingPunct="1">
              <a:lnSpc>
                <a:spcPct val="150000"/>
              </a:lnSpc>
              <a:buFont typeface="Arial" charset="0"/>
              <a:buNone/>
            </a:pPr>
            <a:r>
              <a:rPr kumimoji="0" lang="zh-CN" altLang="en-US" sz="2000" b="1">
                <a:ea typeface="Adobe 宋体 Std L" pitchFamily="18" charset="-122"/>
              </a:rPr>
              <a:t>第二级</a:t>
            </a:r>
          </a:p>
          <a:p>
            <a:pPr lvl="2" eaLnBrk="1" hangingPunct="1">
              <a:lnSpc>
                <a:spcPct val="150000"/>
              </a:lnSpc>
              <a:buFont typeface="Arial" charset="0"/>
              <a:buNone/>
            </a:pPr>
            <a:r>
              <a:rPr kumimoji="0" lang="zh-CN" altLang="en-US" sz="2000" b="1">
                <a:ea typeface="Adobe 宋体 Std L" pitchFamily="18" charset="-122"/>
              </a:rPr>
              <a:t>第三级</a:t>
            </a:r>
          </a:p>
          <a:p>
            <a:pPr lvl="3" eaLnBrk="1" hangingPunct="1">
              <a:lnSpc>
                <a:spcPct val="150000"/>
              </a:lnSpc>
              <a:buFont typeface="Arial" charset="0"/>
              <a:buNone/>
            </a:pPr>
            <a:r>
              <a:rPr kumimoji="0" lang="zh-CN" altLang="en-US" sz="2000" b="1">
                <a:ea typeface="Adobe 宋体 Std L" pitchFamily="18" charset="-122"/>
              </a:rPr>
              <a:t>第四级</a:t>
            </a:r>
          </a:p>
          <a:p>
            <a:pPr lvl="4" eaLnBrk="1" hangingPunct="1">
              <a:lnSpc>
                <a:spcPct val="150000"/>
              </a:lnSpc>
              <a:buFont typeface="Arial" charset="0"/>
              <a:buNone/>
            </a:pPr>
            <a:r>
              <a:rPr kumimoji="0" lang="zh-CN" altLang="en-US" sz="2000" b="1">
                <a:ea typeface="Adobe 宋体 Std L" pitchFamily="18" charset="-122"/>
              </a:rPr>
              <a:t>第五级</a:t>
            </a:r>
            <a:endParaRPr kumimoji="0" lang="en-US" altLang="zh-CN" sz="2400" b="1">
              <a:latin typeface="Adobe 宋体 Std L" pitchFamily="18" charset="-122"/>
              <a:ea typeface="Adobe 宋体 Std L" pitchFamily="18" charset="-122"/>
              <a:cs typeface="华文细黑" pitchFamily="2" charset="-122"/>
            </a:endParaRPr>
          </a:p>
        </p:txBody>
      </p:sp>
      <p:pic>
        <p:nvPicPr>
          <p:cNvPr id="7" name="Picture 5" descr="F:\2014宣传设计\0424-教学课件\研发ppt\c558920c7f05579facd5f95da88f383d.jpg"/>
          <p:cNvPicPr>
            <a:picLocks noChangeAspect="1" noChangeArrowheads="1"/>
          </p:cNvPicPr>
          <p:nvPr userDrawn="1"/>
        </p:nvPicPr>
        <p:blipFill>
          <a:blip r:embed="rId2"/>
          <a:srcRect/>
          <a:stretch>
            <a:fillRect/>
          </a:stretch>
        </p:blipFill>
        <p:spPr bwMode="auto">
          <a:xfrm>
            <a:off x="539750" y="1545434"/>
            <a:ext cx="4032250" cy="2268457"/>
          </a:xfrm>
          <a:prstGeom prst="rect">
            <a:avLst/>
          </a:prstGeom>
          <a:noFill/>
          <a:effectLst>
            <a:reflection blurRad="6350" stA="50000" endA="300" endPos="38500" dist="50800" dir="5400000" sy="-100000" algn="bl" rotWithShape="0"/>
          </a:effectLst>
        </p:spPr>
      </p:pic>
      <p:sp>
        <p:nvSpPr>
          <p:cNvPr id="4" name="灯片编号占位符 2"/>
          <p:cNvSpPr>
            <a:spLocks noGrp="1"/>
          </p:cNvSpPr>
          <p:nvPr>
            <p:ph type="sldNum" sz="quarter" idx="10"/>
          </p:nvPr>
        </p:nvSpPr>
        <p:spPr>
          <a:xfrm>
            <a:off x="7235826" y="4786328"/>
            <a:ext cx="1439863" cy="214314"/>
          </a:xfrm>
        </p:spPr>
        <p:txBody>
          <a:bodyPr/>
          <a:lstStyle/>
          <a:p>
            <a:pPr>
              <a:defRPr/>
            </a:pPr>
            <a:r>
              <a:rPr lang="de-DE" altLang="zh-CN"/>
              <a:t>Page </a:t>
            </a:r>
            <a:r>
              <a:rPr lang="de-DE" altLang="zh-CN">
                <a:sym typeface="MS UI Gothic" pitchFamily="34" charset="-128"/>
              </a:rPr>
              <a:t></a:t>
            </a:r>
            <a:r>
              <a:rPr lang="de-DE" altLang="zh-CN"/>
              <a:t> </a:t>
            </a:r>
            <a:fld id="{AD3AC9A5-20D0-4EF6-BA80-73EFC9BE9A7C}" type="slidenum">
              <a:rPr lang="zh-CN" altLang="en-US" smtClean="0"/>
              <a:pPr>
                <a:defRPr/>
              </a:pPr>
              <a:t>‹#›</a:t>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1_仅标题">
    <p:spTree>
      <p:nvGrpSpPr>
        <p:cNvPr id="1" name=""/>
        <p:cNvGrpSpPr/>
        <p:nvPr/>
      </p:nvGrpSpPr>
      <p:grpSpPr>
        <a:xfrm>
          <a:off x="0" y="0"/>
          <a:ext cx="0" cy="0"/>
          <a:chOff x="0" y="0"/>
          <a:chExt cx="0" cy="0"/>
        </a:xfrm>
      </p:grpSpPr>
      <p:sp>
        <p:nvSpPr>
          <p:cNvPr id="9" name="Rectangle 3"/>
          <p:cNvSpPr>
            <a:spLocks noGrp="1"/>
          </p:cNvSpPr>
          <p:nvPr userDrawn="1">
            <p:ph type="body" idx="1"/>
          </p:nvPr>
        </p:nvSpPr>
        <p:spPr>
          <a:xfrm>
            <a:off x="539750" y="837010"/>
            <a:ext cx="8135938" cy="3737372"/>
          </a:xfrm>
        </p:spPr>
        <p:txBody>
          <a:bodyPr/>
          <a:lstStyle/>
          <a:p>
            <a:pPr lvl="0">
              <a:buClr>
                <a:schemeClr val="accent6"/>
              </a:buClr>
              <a:buFont typeface="Wingdings" pitchFamily="2" charset="2"/>
              <a:buChar char="l"/>
              <a:defRPr/>
            </a:pPr>
            <a:r>
              <a:rPr kumimoji="0" lang="zh-CN" altLang="en-US" sz="2400" b="1">
                <a:ea typeface="Adobe 宋体 Std L" pitchFamily="18" charset="-122"/>
              </a:rPr>
              <a:t>单击此处编辑母版文本样式</a:t>
            </a:r>
          </a:p>
        </p:txBody>
      </p:sp>
      <p:grpSp>
        <p:nvGrpSpPr>
          <p:cNvPr id="2" name="组合 1"/>
          <p:cNvGrpSpPr>
            <a:grpSpLocks/>
          </p:cNvGrpSpPr>
          <p:nvPr userDrawn="1"/>
        </p:nvGrpSpPr>
        <p:grpSpPr bwMode="auto">
          <a:xfrm>
            <a:off x="576268" y="1329929"/>
            <a:ext cx="7991475" cy="4524315"/>
            <a:chOff x="925513" y="1772816"/>
            <a:chExt cx="7993062" cy="6032420"/>
          </a:xfrm>
        </p:grpSpPr>
        <p:sp>
          <p:nvSpPr>
            <p:cNvPr id="11" name="Text Box 4"/>
            <p:cNvSpPr txBox="1">
              <a:spLocks noChangeArrowheads="1"/>
            </p:cNvSpPr>
            <p:nvPr/>
          </p:nvSpPr>
          <p:spPr bwMode="auto">
            <a:xfrm>
              <a:off x="925513" y="1772816"/>
              <a:ext cx="7543710" cy="6032420"/>
            </a:xfrm>
            <a:prstGeom prst="rect">
              <a:avLst/>
            </a:prstGeom>
            <a:solidFill>
              <a:srgbClr val="FFFF99"/>
            </a:solidFill>
            <a:ln w="9525">
              <a:noFill/>
              <a:miter lim="800000"/>
              <a:headEnd/>
              <a:tailEnd/>
            </a:ln>
            <a:effectLst>
              <a:outerShdw blurRad="63500" dist="20000" dir="5400000" rotWithShape="0">
                <a:srgbClr val="000000">
                  <a:alpha val="37999"/>
                </a:srgbClr>
              </a:outerShdw>
            </a:effectLst>
          </p:spPr>
          <p:txBody>
            <a:bodyPr>
              <a:spAutoFit/>
            </a:bodyPr>
            <a:lstStyle>
              <a:lvl1pPr eaLnBrk="0" hangingPunct="0">
                <a:defRPr>
                  <a:solidFill>
                    <a:schemeClr val="tx1"/>
                  </a:solidFill>
                  <a:latin typeface="Arial" charset="0"/>
                  <a:ea typeface="宋体" charset="0"/>
                  <a:cs typeface="宋体" charset="0"/>
                </a:defRPr>
              </a:lvl1pPr>
              <a:lvl2pPr eaLnBrk="0" hangingPunct="0">
                <a:defRPr>
                  <a:solidFill>
                    <a:schemeClr val="tx1"/>
                  </a:solidFill>
                  <a:latin typeface="Arial" charset="0"/>
                  <a:ea typeface="宋体" charset="0"/>
                </a:defRPr>
              </a:lvl2pPr>
              <a:lvl3pPr eaLnBrk="0" hangingPunct="0">
                <a:defRPr>
                  <a:solidFill>
                    <a:schemeClr val="tx1"/>
                  </a:solidFill>
                  <a:latin typeface="Arial" charset="0"/>
                  <a:ea typeface="宋体" charset="0"/>
                </a:defRPr>
              </a:lvl3pPr>
              <a:lvl4pPr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defRPr/>
              </a:pPr>
              <a:r>
                <a:rPr lang="en-US" altLang="zh-CN" b="1">
                  <a:solidFill>
                    <a:srgbClr val="FF0000"/>
                  </a:solidFill>
                  <a:latin typeface="Adobe 仿宋 Std R" pitchFamily="18" charset="-122"/>
                  <a:ea typeface="Adobe 仿宋 Std R" pitchFamily="18" charset="-122"/>
                </a:rPr>
                <a:t>&lt;%@ page language="java" </a:t>
              </a:r>
              <a:r>
                <a:rPr lang="en-US" altLang="zh-CN" b="1" err="1">
                  <a:solidFill>
                    <a:srgbClr val="FF0000"/>
                  </a:solidFill>
                  <a:latin typeface="Adobe 仿宋 Std R" pitchFamily="18" charset="-122"/>
                  <a:ea typeface="Adobe 仿宋 Std R" pitchFamily="18" charset="-122"/>
                </a:rPr>
                <a:t>contentType</a:t>
              </a:r>
              <a:r>
                <a:rPr lang="en-US" altLang="zh-CN" b="1">
                  <a:solidFill>
                    <a:srgbClr val="FF0000"/>
                  </a:solidFill>
                  <a:latin typeface="Adobe 仿宋 Std R" pitchFamily="18" charset="-122"/>
                  <a:ea typeface="Adobe 仿宋 Std R" pitchFamily="18" charset="-122"/>
                </a:rPr>
                <a:t>="text/html; charset=UTF-8"</a:t>
              </a:r>
            </a:p>
            <a:p>
              <a:pPr eaLnBrk="1" hangingPunct="1">
                <a:defRPr/>
              </a:pPr>
              <a:r>
                <a:rPr lang="en-US" altLang="zh-CN" b="1" err="1">
                  <a:solidFill>
                    <a:srgbClr val="FF0000"/>
                  </a:solidFill>
                  <a:latin typeface="Adobe 仿宋 Std R" pitchFamily="18" charset="-122"/>
                  <a:ea typeface="Adobe 仿宋 Std R" pitchFamily="18" charset="-122"/>
                </a:rPr>
                <a:t>pageEncoding</a:t>
              </a:r>
              <a:r>
                <a:rPr lang="en-US" altLang="zh-CN" b="1">
                  <a:solidFill>
                    <a:srgbClr val="FF0000"/>
                  </a:solidFill>
                  <a:latin typeface="Adobe 仿宋 Std R" pitchFamily="18" charset="-122"/>
                  <a:ea typeface="Adobe 仿宋 Std R" pitchFamily="18" charset="-122"/>
                </a:rPr>
                <a:t>="UTF-8"%&gt;</a:t>
              </a:r>
            </a:p>
            <a:p>
              <a:pPr eaLnBrk="1" hangingPunct="1">
                <a:defRPr/>
              </a:pPr>
              <a:r>
                <a:rPr lang="en-US" altLang="zh-CN" b="1">
                  <a:solidFill>
                    <a:srgbClr val="000000"/>
                  </a:solidFill>
                  <a:latin typeface="Adobe 仿宋 Std R" pitchFamily="18" charset="-122"/>
                  <a:ea typeface="Adobe 仿宋 Std R" pitchFamily="18" charset="-122"/>
                </a:rPr>
                <a:t>&lt;html&gt;</a:t>
              </a:r>
            </a:p>
            <a:p>
              <a:pPr eaLnBrk="1" hangingPunct="1">
                <a:defRPr/>
              </a:pPr>
              <a:r>
                <a:rPr lang="en-US" altLang="zh-CN" b="1">
                  <a:solidFill>
                    <a:srgbClr val="000000"/>
                  </a:solidFill>
                  <a:latin typeface="Adobe 仿宋 Std R" pitchFamily="18" charset="-122"/>
                  <a:ea typeface="Adobe 仿宋 Std R" pitchFamily="18" charset="-122"/>
                </a:rPr>
                <a:t>&lt;head&gt;</a:t>
              </a:r>
            </a:p>
            <a:p>
              <a:pPr eaLnBrk="1" hangingPunct="1">
                <a:defRPr/>
              </a:pPr>
              <a:r>
                <a:rPr lang="en-US" altLang="zh-CN" b="1">
                  <a:solidFill>
                    <a:srgbClr val="000000"/>
                  </a:solidFill>
                  <a:latin typeface="Adobe 仿宋 Std R" pitchFamily="18" charset="-122"/>
                  <a:ea typeface="Adobe 仿宋 Std R" pitchFamily="18" charset="-122"/>
                </a:rPr>
                <a:t>&lt;meta http-</a:t>
              </a:r>
              <a:r>
                <a:rPr lang="en-US" altLang="zh-CN" b="1" err="1">
                  <a:solidFill>
                    <a:srgbClr val="000000"/>
                  </a:solidFill>
                  <a:latin typeface="Adobe 仿宋 Std R" pitchFamily="18" charset="-122"/>
                  <a:ea typeface="Adobe 仿宋 Std R" pitchFamily="18" charset="-122"/>
                </a:rPr>
                <a:t>equiv</a:t>
              </a:r>
              <a:r>
                <a:rPr lang="en-US" altLang="zh-CN" b="1">
                  <a:solidFill>
                    <a:srgbClr val="000000"/>
                  </a:solidFill>
                  <a:latin typeface="Adobe 仿宋 Std R" pitchFamily="18" charset="-122"/>
                  <a:ea typeface="Adobe 仿宋 Std R" pitchFamily="18" charset="-122"/>
                </a:rPr>
                <a:t>="Content-Type" content="text/html; charset=UTF-8"&gt;</a:t>
              </a:r>
            </a:p>
            <a:p>
              <a:pPr eaLnBrk="1" hangingPunct="1">
                <a:defRPr/>
              </a:pPr>
              <a:r>
                <a:rPr lang="en-US" altLang="zh-CN" b="1">
                  <a:solidFill>
                    <a:srgbClr val="000000"/>
                  </a:solidFill>
                  <a:latin typeface="Adobe 仿宋 Std R" pitchFamily="18" charset="-122"/>
                  <a:ea typeface="Adobe 仿宋 Std R" pitchFamily="18" charset="-122"/>
                </a:rPr>
                <a:t>&lt;title&gt;</a:t>
              </a:r>
              <a:r>
                <a:rPr lang="en-US" altLang="zh-CN" b="1" err="1">
                  <a:solidFill>
                    <a:srgbClr val="000000"/>
                  </a:solidFill>
                  <a:latin typeface="Adobe 仿宋 Std R" pitchFamily="18" charset="-122"/>
                  <a:ea typeface="Adobe 仿宋 Std R" pitchFamily="18" charset="-122"/>
                </a:rPr>
                <a:t>HelloWord</a:t>
              </a:r>
              <a:r>
                <a:rPr lang="en-US" altLang="zh-CN" b="1">
                  <a:solidFill>
                    <a:srgbClr val="000000"/>
                  </a:solidFill>
                  <a:latin typeface="Adobe 仿宋 Std R" pitchFamily="18" charset="-122"/>
                  <a:ea typeface="Adobe 仿宋 Std R" pitchFamily="18" charset="-122"/>
                </a:rPr>
                <a:t>&lt;/title&gt;</a:t>
              </a:r>
            </a:p>
            <a:p>
              <a:pPr eaLnBrk="1" hangingPunct="1">
                <a:defRPr/>
              </a:pPr>
              <a:r>
                <a:rPr lang="en-US" altLang="zh-CN" b="1">
                  <a:solidFill>
                    <a:srgbClr val="000000"/>
                  </a:solidFill>
                  <a:latin typeface="Adobe 仿宋 Std R" pitchFamily="18" charset="-122"/>
                  <a:ea typeface="Adobe 仿宋 Std R" pitchFamily="18" charset="-122"/>
                </a:rPr>
                <a:t>&lt;/head&gt;</a:t>
              </a:r>
            </a:p>
            <a:p>
              <a:pPr eaLnBrk="1" hangingPunct="1">
                <a:defRPr/>
              </a:pPr>
              <a:r>
                <a:rPr lang="en-US" altLang="zh-CN" b="1">
                  <a:solidFill>
                    <a:srgbClr val="000000"/>
                  </a:solidFill>
                  <a:latin typeface="Adobe 仿宋 Std R" pitchFamily="18" charset="-122"/>
                  <a:ea typeface="Adobe 仿宋 Std R" pitchFamily="18" charset="-122"/>
                </a:rPr>
                <a:t>&lt;body&gt;</a:t>
              </a:r>
            </a:p>
            <a:p>
              <a:pPr lvl="1" eaLnBrk="1" hangingPunct="1">
                <a:defRPr/>
              </a:pPr>
              <a:r>
                <a:rPr lang="en-US" altLang="zh-CN" b="1">
                  <a:solidFill>
                    <a:srgbClr val="000000"/>
                  </a:solidFill>
                  <a:latin typeface="Adobe 仿宋 Std R" pitchFamily="18" charset="-122"/>
                  <a:ea typeface="Adobe 仿宋 Std R" pitchFamily="18" charset="-122"/>
                  <a:cs typeface="华文细黑" charset="0"/>
                </a:rPr>
                <a:t>&lt;h3&gt;</a:t>
              </a:r>
            </a:p>
            <a:p>
              <a:pPr lvl="2" eaLnBrk="1" hangingPunct="1">
                <a:defRPr/>
              </a:pPr>
              <a:r>
                <a:rPr lang="en-US" altLang="zh-CN" b="1">
                  <a:solidFill>
                    <a:srgbClr val="FF0000"/>
                  </a:solidFill>
                  <a:latin typeface="Adobe 仿宋 Std R" pitchFamily="18" charset="-122"/>
                  <a:ea typeface="Adobe 仿宋 Std R" pitchFamily="18" charset="-122"/>
                  <a:cs typeface="华文细黑" charset="0"/>
                </a:rPr>
                <a:t>&lt;%</a:t>
              </a:r>
            </a:p>
            <a:p>
              <a:pPr lvl="3" eaLnBrk="1" hangingPunct="1">
                <a:defRPr/>
              </a:pPr>
              <a:r>
                <a:rPr lang="en-US" altLang="zh-CN" b="1" err="1">
                  <a:solidFill>
                    <a:srgbClr val="FF0000"/>
                  </a:solidFill>
                  <a:latin typeface="Adobe 仿宋 Std R" pitchFamily="18" charset="-122"/>
                  <a:ea typeface="Adobe 仿宋 Std R" pitchFamily="18" charset="-122"/>
                  <a:cs typeface="华文细黑" charset="0"/>
                </a:rPr>
                <a:t>out.println</a:t>
              </a:r>
              <a:r>
                <a:rPr lang="en-US" altLang="zh-CN" b="1">
                  <a:solidFill>
                    <a:srgbClr val="FF0000"/>
                  </a:solidFill>
                  <a:latin typeface="Adobe 仿宋 Std R" pitchFamily="18" charset="-122"/>
                  <a:ea typeface="Adobe 仿宋 Std R" pitchFamily="18" charset="-122"/>
                  <a:cs typeface="华文细黑" charset="0"/>
                </a:rPr>
                <a:t>("JSP Hello Word !");</a:t>
              </a:r>
            </a:p>
            <a:p>
              <a:pPr lvl="2" eaLnBrk="1" hangingPunct="1">
                <a:defRPr/>
              </a:pPr>
              <a:r>
                <a:rPr lang="en-US" altLang="zh-CN" b="1">
                  <a:solidFill>
                    <a:srgbClr val="FF0000"/>
                  </a:solidFill>
                  <a:latin typeface="Adobe 仿宋 Std R" pitchFamily="18" charset="-122"/>
                  <a:ea typeface="Adobe 仿宋 Std R" pitchFamily="18" charset="-122"/>
                  <a:cs typeface="华文细黑" charset="0"/>
                </a:rPr>
                <a:t>%&gt;</a:t>
              </a:r>
            </a:p>
            <a:p>
              <a:pPr lvl="1" eaLnBrk="1" hangingPunct="1">
                <a:defRPr/>
              </a:pPr>
              <a:r>
                <a:rPr lang="en-US" altLang="zh-CN" b="1">
                  <a:solidFill>
                    <a:srgbClr val="000000"/>
                  </a:solidFill>
                  <a:latin typeface="Adobe 仿宋 Std R" pitchFamily="18" charset="-122"/>
                  <a:ea typeface="Adobe 仿宋 Std R" pitchFamily="18" charset="-122"/>
                  <a:cs typeface="华文细黑" charset="0"/>
                </a:rPr>
                <a:t>&lt;/h3&gt;</a:t>
              </a:r>
            </a:p>
            <a:p>
              <a:pPr eaLnBrk="1" hangingPunct="1">
                <a:defRPr/>
              </a:pPr>
              <a:r>
                <a:rPr lang="en-US" altLang="zh-CN" b="1">
                  <a:solidFill>
                    <a:srgbClr val="000000"/>
                  </a:solidFill>
                  <a:latin typeface="Adobe 仿宋 Std R" pitchFamily="18" charset="-122"/>
                  <a:ea typeface="Adobe 仿宋 Std R" pitchFamily="18" charset="-122"/>
                </a:rPr>
                <a:t>&lt;/body&gt;</a:t>
              </a:r>
            </a:p>
            <a:p>
              <a:pPr eaLnBrk="1" hangingPunct="1">
                <a:defRPr/>
              </a:pPr>
              <a:r>
                <a:rPr lang="en-US" altLang="zh-CN" b="1">
                  <a:solidFill>
                    <a:srgbClr val="000000"/>
                  </a:solidFill>
                  <a:latin typeface="Adobe 仿宋 Std R" pitchFamily="18" charset="-122"/>
                  <a:ea typeface="Adobe 仿宋 Std R" pitchFamily="18" charset="-122"/>
                </a:rPr>
                <a:t>&lt;/html&gt;</a:t>
              </a:r>
            </a:p>
          </p:txBody>
        </p:sp>
        <p:sp>
          <p:nvSpPr>
            <p:cNvPr id="12" name="圆角矩形标注 11"/>
            <p:cNvSpPr>
              <a:spLocks noChangeArrowheads="1"/>
            </p:cNvSpPr>
            <p:nvPr/>
          </p:nvSpPr>
          <p:spPr bwMode="auto">
            <a:xfrm>
              <a:off x="5642912" y="4431878"/>
              <a:ext cx="1808522" cy="438150"/>
            </a:xfrm>
            <a:prstGeom prst="wedgeRoundRectCallout">
              <a:avLst>
                <a:gd name="adj1" fmla="val -72676"/>
                <a:gd name="adj2" fmla="val 24125"/>
                <a:gd name="adj3" fmla="val 16667"/>
              </a:avLst>
            </a:prstGeom>
            <a:solidFill>
              <a:schemeClr val="bg1"/>
            </a:solidFill>
            <a:ln w="9525">
              <a:noFill/>
              <a:miter lim="800000"/>
              <a:headEnd/>
              <a:tailEnd/>
            </a:ln>
            <a:effectLst>
              <a:outerShdw blurRad="63500" dist="20000" dir="5400000" rotWithShape="0">
                <a:srgbClr val="000000">
                  <a:alpha val="37999"/>
                </a:srgbClr>
              </a:outerShdw>
            </a:effectLst>
          </p:spPr>
          <p:txBody>
            <a:bodyPr anchor="ctr"/>
            <a:lstStyle/>
            <a:p>
              <a:pPr algn="ctr">
                <a:defRPr/>
              </a:pPr>
              <a:r>
                <a:rPr lang="en-US" altLang="zh-CN" i="0">
                  <a:solidFill>
                    <a:schemeClr val="dk1"/>
                  </a:solidFill>
                  <a:latin typeface="Adobe 仿宋 Std R" pitchFamily="18" charset="-122"/>
                  <a:ea typeface="Adobe 仿宋 Std R" pitchFamily="18" charset="-122"/>
                </a:rPr>
                <a:t>Java</a:t>
              </a:r>
              <a:r>
                <a:rPr lang="zh-CN" altLang="en-US" i="0">
                  <a:solidFill>
                    <a:schemeClr val="dk1"/>
                  </a:solidFill>
                  <a:latin typeface="Adobe 仿宋 Std R" pitchFamily="18" charset="-122"/>
                  <a:ea typeface="Adobe 仿宋 Std R" pitchFamily="18" charset="-122"/>
                </a:rPr>
                <a:t>程序片</a:t>
              </a:r>
            </a:p>
          </p:txBody>
        </p:sp>
        <p:sp>
          <p:nvSpPr>
            <p:cNvPr id="13" name="圆角矩形标注 12"/>
            <p:cNvSpPr>
              <a:spLocks noChangeArrowheads="1"/>
            </p:cNvSpPr>
            <p:nvPr/>
          </p:nvSpPr>
          <p:spPr bwMode="auto">
            <a:xfrm>
              <a:off x="5292005" y="3396828"/>
              <a:ext cx="1872034" cy="465138"/>
            </a:xfrm>
            <a:prstGeom prst="wedgeRoundRectCallout">
              <a:avLst>
                <a:gd name="adj1" fmla="val -75481"/>
                <a:gd name="adj2" fmla="val -50375"/>
                <a:gd name="adj3" fmla="val 16667"/>
              </a:avLst>
            </a:prstGeom>
            <a:solidFill>
              <a:schemeClr val="bg1"/>
            </a:solidFill>
            <a:ln w="9525">
              <a:noFill/>
              <a:miter lim="800000"/>
              <a:headEnd/>
              <a:tailEnd/>
            </a:ln>
            <a:effectLst>
              <a:outerShdw blurRad="63500" dist="20000" dir="5400000" rotWithShape="0">
                <a:srgbClr val="000000">
                  <a:alpha val="37999"/>
                </a:srgbClr>
              </a:outerShdw>
            </a:effectLst>
          </p:spPr>
          <p:txBody>
            <a:bodyPr anchor="ctr"/>
            <a:lstStyle>
              <a:lvl1pPr>
                <a:defRPr sz="2400" i="1">
                  <a:solidFill>
                    <a:schemeClr val="tx1"/>
                  </a:solidFill>
                  <a:latin typeface="Arial" panose="020B0604020202020204" pitchFamily="34" charset="0"/>
                  <a:ea typeface="华文细黑" panose="02010600040101010101" pitchFamily="2" charset="-122"/>
                </a:defRPr>
              </a:lvl1pPr>
              <a:lvl2pPr marL="742950" indent="-285750">
                <a:defRPr sz="2400" i="1">
                  <a:solidFill>
                    <a:schemeClr val="tx1"/>
                  </a:solidFill>
                  <a:latin typeface="Arial" panose="020B0604020202020204" pitchFamily="34" charset="0"/>
                  <a:ea typeface="华文细黑" panose="02010600040101010101" pitchFamily="2" charset="-122"/>
                </a:defRPr>
              </a:lvl2pPr>
              <a:lvl3pPr marL="1143000" indent="-228600">
                <a:defRPr sz="2400" i="1">
                  <a:solidFill>
                    <a:schemeClr val="tx1"/>
                  </a:solidFill>
                  <a:latin typeface="Arial" panose="020B0604020202020204" pitchFamily="34" charset="0"/>
                  <a:ea typeface="华文细黑" panose="02010600040101010101" pitchFamily="2" charset="-122"/>
                </a:defRPr>
              </a:lvl3pPr>
              <a:lvl4pPr marL="1600200" indent="-228600">
                <a:defRPr sz="2400" i="1">
                  <a:solidFill>
                    <a:schemeClr val="tx1"/>
                  </a:solidFill>
                  <a:latin typeface="Arial" panose="020B0604020202020204" pitchFamily="34" charset="0"/>
                  <a:ea typeface="华文细黑" panose="02010600040101010101" pitchFamily="2" charset="-122"/>
                </a:defRPr>
              </a:lvl4pPr>
              <a:lvl5pPr marL="2057400" indent="-228600">
                <a:defRPr sz="2400"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9pPr>
            </a:lstStyle>
            <a:p>
              <a:pPr algn="ctr">
                <a:defRPr/>
              </a:pPr>
              <a:r>
                <a:rPr lang="en-US" altLang="zh-CN" sz="1800" i="0">
                  <a:solidFill>
                    <a:srgbClr val="000000"/>
                  </a:solidFill>
                  <a:latin typeface="Adobe 仿宋 Std R" pitchFamily="18" charset="-122"/>
                  <a:ea typeface="Adobe 仿宋 Std R" pitchFamily="18" charset="-122"/>
                </a:rPr>
                <a:t>HTML</a:t>
              </a:r>
              <a:r>
                <a:rPr lang="zh-CN" altLang="en-US" sz="1800" i="0">
                  <a:solidFill>
                    <a:srgbClr val="000000"/>
                  </a:solidFill>
                  <a:latin typeface="Adobe 仿宋 Std R" pitchFamily="18" charset="-122"/>
                  <a:ea typeface="Adobe 仿宋 Std R" pitchFamily="18" charset="-122"/>
                </a:rPr>
                <a:t>代码</a:t>
              </a:r>
            </a:p>
          </p:txBody>
        </p:sp>
        <p:sp>
          <p:nvSpPr>
            <p:cNvPr id="14" name="圆角矩形标注 13"/>
            <p:cNvSpPr>
              <a:spLocks noChangeArrowheads="1"/>
            </p:cNvSpPr>
            <p:nvPr/>
          </p:nvSpPr>
          <p:spPr bwMode="auto">
            <a:xfrm>
              <a:off x="5866794" y="2288753"/>
              <a:ext cx="1873622" cy="422275"/>
            </a:xfrm>
            <a:prstGeom prst="wedgeRoundRectCallout">
              <a:avLst>
                <a:gd name="adj1" fmla="val -78981"/>
                <a:gd name="adj2" fmla="val -43602"/>
                <a:gd name="adj3" fmla="val 16667"/>
              </a:avLst>
            </a:prstGeom>
            <a:solidFill>
              <a:schemeClr val="bg1"/>
            </a:solidFill>
            <a:ln w="9525">
              <a:noFill/>
              <a:miter lim="800000"/>
              <a:headEnd/>
              <a:tailEnd/>
            </a:ln>
            <a:effectLst>
              <a:outerShdw blurRad="63500" dist="20000" dir="5400000" rotWithShape="0">
                <a:srgbClr val="000000">
                  <a:alpha val="37999"/>
                </a:srgbClr>
              </a:outerShdw>
            </a:effectLst>
          </p:spPr>
          <p:txBody>
            <a:bodyPr anchor="ctr"/>
            <a:lstStyle/>
            <a:p>
              <a:pPr algn="ctr">
                <a:defRPr/>
              </a:pPr>
              <a:r>
                <a:rPr lang="en-US" altLang="zh-CN" i="0">
                  <a:solidFill>
                    <a:schemeClr val="dk1"/>
                  </a:solidFill>
                  <a:latin typeface="Adobe 仿宋 Std R" pitchFamily="18" charset="-122"/>
                  <a:ea typeface="Adobe 仿宋 Std R" pitchFamily="18" charset="-122"/>
                </a:rPr>
                <a:t>Java</a:t>
              </a:r>
              <a:r>
                <a:rPr lang="zh-CN" altLang="en-US" i="0">
                  <a:solidFill>
                    <a:schemeClr val="dk1"/>
                  </a:solidFill>
                  <a:latin typeface="Adobe 仿宋 Std R" pitchFamily="18" charset="-122"/>
                  <a:ea typeface="Adobe 仿宋 Std R" pitchFamily="18" charset="-122"/>
                </a:rPr>
                <a:t>程序片</a:t>
              </a:r>
            </a:p>
          </p:txBody>
        </p:sp>
        <p:pic>
          <p:nvPicPr>
            <p:cNvPr id="15" name="图片 3"/>
            <p:cNvPicPr>
              <a:picLocks noChangeAspect="1"/>
            </p:cNvPicPr>
            <p:nvPr/>
          </p:nvPicPr>
          <p:blipFill>
            <a:blip r:embed="rId2"/>
            <a:srcRect/>
            <a:stretch>
              <a:fillRect/>
            </a:stretch>
          </p:blipFill>
          <p:spPr bwMode="auto">
            <a:xfrm>
              <a:off x="7740650" y="5403428"/>
              <a:ext cx="1177925" cy="1181100"/>
            </a:xfrm>
            <a:prstGeom prst="rect">
              <a:avLst/>
            </a:prstGeom>
            <a:noFill/>
            <a:ln w="9525">
              <a:noFill/>
              <a:miter lim="800000"/>
              <a:headEnd/>
              <a:tailEnd/>
            </a:ln>
          </p:spPr>
        </p:pic>
      </p:grpSp>
      <p:sp>
        <p:nvSpPr>
          <p:cNvPr id="10" name="灯片编号占位符 2"/>
          <p:cNvSpPr>
            <a:spLocks noGrp="1"/>
          </p:cNvSpPr>
          <p:nvPr>
            <p:ph type="sldNum" sz="quarter" idx="10"/>
          </p:nvPr>
        </p:nvSpPr>
        <p:spPr>
          <a:xfrm>
            <a:off x="7235826" y="4786328"/>
            <a:ext cx="1439863" cy="214314"/>
          </a:xfrm>
        </p:spPr>
        <p:txBody>
          <a:bodyPr/>
          <a:lstStyle/>
          <a:p>
            <a:pPr>
              <a:defRPr/>
            </a:pPr>
            <a:r>
              <a:rPr lang="de-DE" altLang="zh-CN"/>
              <a:t>Page </a:t>
            </a:r>
            <a:r>
              <a:rPr lang="de-DE" altLang="zh-CN">
                <a:sym typeface="MS UI Gothic" pitchFamily="34" charset="-128"/>
              </a:rPr>
              <a:t></a:t>
            </a:r>
            <a:r>
              <a:rPr lang="de-DE" altLang="zh-CN"/>
              <a:t> </a:t>
            </a:r>
            <a:fld id="{AD3AC9A5-20D0-4EF6-BA80-73EFC9BE9A7C}" type="slidenum">
              <a:rPr lang="zh-CN" altLang="en-US" smtClean="0"/>
              <a:pPr>
                <a:defRPr/>
              </a:pPr>
              <a:t>‹#›</a:t>
            </a:fld>
            <a:endParaRPr lang="en-US"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_仅标题">
    <p:spTree>
      <p:nvGrpSpPr>
        <p:cNvPr id="1" name=""/>
        <p:cNvGrpSpPr/>
        <p:nvPr/>
      </p:nvGrpSpPr>
      <p:grpSpPr>
        <a:xfrm>
          <a:off x="0" y="0"/>
          <a:ext cx="0" cy="0"/>
          <a:chOff x="0" y="0"/>
          <a:chExt cx="0" cy="0"/>
        </a:xfrm>
      </p:grpSpPr>
      <p:sp>
        <p:nvSpPr>
          <p:cNvPr id="16" name="Rectangle 3"/>
          <p:cNvSpPr>
            <a:spLocks noGrp="1"/>
          </p:cNvSpPr>
          <p:nvPr userDrawn="1">
            <p:ph type="body" idx="1"/>
          </p:nvPr>
        </p:nvSpPr>
        <p:spPr>
          <a:xfrm>
            <a:off x="539750" y="689376"/>
            <a:ext cx="8135938" cy="696515"/>
          </a:xfrm>
        </p:spPr>
        <p:txBody>
          <a:bodyPr/>
          <a:lstStyle/>
          <a:p>
            <a:pPr lvl="0">
              <a:buClr>
                <a:schemeClr val="accent6"/>
              </a:buClr>
              <a:buFont typeface="Wingdings" pitchFamily="2" charset="2"/>
              <a:buChar char="l"/>
              <a:defRPr/>
            </a:pPr>
            <a:r>
              <a:rPr kumimoji="0" lang="zh-CN" altLang="en-US" sz="2400" b="1">
                <a:ea typeface="Adobe 宋体 Std L" pitchFamily="18" charset="-122"/>
              </a:rPr>
              <a:t>单击此处编辑母版文本样式</a:t>
            </a:r>
          </a:p>
          <a:p>
            <a:pPr lvl="1">
              <a:buClr>
                <a:schemeClr val="accent6"/>
              </a:buClr>
              <a:buFont typeface="Wingdings" pitchFamily="2" charset="2"/>
              <a:buChar char="l"/>
              <a:defRPr/>
            </a:pPr>
            <a:r>
              <a:rPr kumimoji="0" lang="zh-CN" altLang="en-US" sz="2400" b="1">
                <a:ea typeface="Adobe 宋体 Std L" pitchFamily="18" charset="-122"/>
              </a:rPr>
              <a:t>第二级</a:t>
            </a:r>
          </a:p>
          <a:p>
            <a:pPr lvl="2">
              <a:buClr>
                <a:schemeClr val="accent6"/>
              </a:buClr>
              <a:buFont typeface="Wingdings" pitchFamily="2" charset="2"/>
              <a:buChar char="l"/>
              <a:defRPr/>
            </a:pPr>
            <a:r>
              <a:rPr kumimoji="0" lang="zh-CN" altLang="en-US" sz="2400" b="1">
                <a:ea typeface="Adobe 宋体 Std L" pitchFamily="18" charset="-122"/>
              </a:rPr>
              <a:t>第三级</a:t>
            </a:r>
          </a:p>
        </p:txBody>
      </p:sp>
      <p:grpSp>
        <p:nvGrpSpPr>
          <p:cNvPr id="2" name="组合 1"/>
          <p:cNvGrpSpPr>
            <a:grpSpLocks/>
          </p:cNvGrpSpPr>
          <p:nvPr userDrawn="1"/>
        </p:nvGrpSpPr>
        <p:grpSpPr bwMode="auto">
          <a:xfrm>
            <a:off x="814393" y="1385890"/>
            <a:ext cx="7515225" cy="3517106"/>
            <a:chOff x="900113" y="1847850"/>
            <a:chExt cx="7516812" cy="4689475"/>
          </a:xfrm>
        </p:grpSpPr>
        <p:pic>
          <p:nvPicPr>
            <p:cNvPr id="18" name="Picture 9"/>
            <p:cNvPicPr>
              <a:picLocks noChangeAspect="1" noChangeArrowheads="1"/>
            </p:cNvPicPr>
            <p:nvPr/>
          </p:nvPicPr>
          <p:blipFill>
            <a:blip r:embed="rId2"/>
            <a:srcRect/>
            <a:stretch>
              <a:fillRect/>
            </a:stretch>
          </p:blipFill>
          <p:spPr bwMode="auto">
            <a:xfrm>
              <a:off x="900113" y="2427288"/>
              <a:ext cx="6913562" cy="3517900"/>
            </a:xfrm>
            <a:prstGeom prst="rect">
              <a:avLst/>
            </a:prstGeom>
            <a:noFill/>
            <a:ln w="9525">
              <a:noFill/>
              <a:miter lim="800000"/>
              <a:headEnd/>
              <a:tailEnd/>
            </a:ln>
          </p:spPr>
        </p:pic>
        <p:sp>
          <p:nvSpPr>
            <p:cNvPr id="19" name="矩形 18"/>
            <p:cNvSpPr/>
            <p:nvPr/>
          </p:nvSpPr>
          <p:spPr>
            <a:xfrm>
              <a:off x="2179908" y="2782888"/>
              <a:ext cx="3904486" cy="2857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i="0">
                <a:latin typeface="Adobe 宋体 Std L" pitchFamily="18" charset="-122"/>
                <a:ea typeface="Adobe 宋体 Std L" pitchFamily="18" charset="-122"/>
              </a:endParaRPr>
            </a:p>
          </p:txBody>
        </p:sp>
        <p:sp>
          <p:nvSpPr>
            <p:cNvPr id="20" name="圆角矩形标注 19"/>
            <p:cNvSpPr>
              <a:spLocks noChangeArrowheads="1"/>
            </p:cNvSpPr>
            <p:nvPr/>
          </p:nvSpPr>
          <p:spPr bwMode="auto">
            <a:xfrm>
              <a:off x="3572439" y="4143375"/>
              <a:ext cx="1784727" cy="642938"/>
            </a:xfrm>
            <a:prstGeom prst="wedgeRoundRectCallout">
              <a:avLst>
                <a:gd name="adj1" fmla="val -92667"/>
                <a:gd name="adj2" fmla="val -209208"/>
                <a:gd name="adj3" fmla="val 16667"/>
              </a:avLst>
            </a:prstGeom>
            <a:solidFill>
              <a:schemeClr val="accent5"/>
            </a:solidFill>
            <a:ln w="9525">
              <a:noFill/>
              <a:miter lim="800000"/>
              <a:headEnd/>
              <a:tailEnd/>
            </a:ln>
            <a:effectLst>
              <a:outerShdw blurRad="63500" dist="20000" dir="5400000" rotWithShape="0">
                <a:srgbClr val="000000">
                  <a:alpha val="37999"/>
                </a:srgbClr>
              </a:outerShdw>
            </a:effectLst>
          </p:spPr>
          <p:txBody>
            <a:bodyPr anchor="ctr"/>
            <a:lstStyle/>
            <a:p>
              <a:pPr algn="ctr">
                <a:defRPr/>
              </a:pPr>
              <a:r>
                <a:rPr lang="en-US" altLang="zh-CN" b="1" i="0">
                  <a:solidFill>
                    <a:schemeClr val="dk1"/>
                  </a:solidFill>
                  <a:latin typeface="Adobe 宋体 Std L" pitchFamily="18" charset="-122"/>
                  <a:ea typeface="Adobe 宋体 Std L" pitchFamily="18" charset="-122"/>
                </a:rPr>
                <a:t>HTTP</a:t>
              </a:r>
              <a:r>
                <a:rPr lang="zh-CN" altLang="en-US" b="1" i="0">
                  <a:solidFill>
                    <a:schemeClr val="dk1"/>
                  </a:solidFill>
                  <a:latin typeface="Adobe 宋体 Std L" pitchFamily="18" charset="-122"/>
                  <a:ea typeface="Adobe 宋体 Std L" pitchFamily="18" charset="-122"/>
                </a:rPr>
                <a:t>协议</a:t>
              </a:r>
            </a:p>
          </p:txBody>
        </p:sp>
        <p:sp>
          <p:nvSpPr>
            <p:cNvPr id="21" name="圆角矩形标注 20"/>
            <p:cNvSpPr>
              <a:spLocks noChangeArrowheads="1"/>
            </p:cNvSpPr>
            <p:nvPr/>
          </p:nvSpPr>
          <p:spPr bwMode="auto">
            <a:xfrm>
              <a:off x="5976422" y="1847850"/>
              <a:ext cx="1786315" cy="500063"/>
            </a:xfrm>
            <a:prstGeom prst="wedgeRoundRectCallout">
              <a:avLst>
                <a:gd name="adj1" fmla="val -45580"/>
                <a:gd name="adj2" fmla="val 173331"/>
                <a:gd name="adj3" fmla="val 16667"/>
              </a:avLst>
            </a:prstGeom>
            <a:solidFill>
              <a:schemeClr val="accent5"/>
            </a:solidFill>
            <a:ln w="9525">
              <a:noFill/>
              <a:miter lim="800000"/>
              <a:headEnd/>
              <a:tailEnd/>
            </a:ln>
            <a:effectLst>
              <a:outerShdw blurRad="63500" dist="20000" dir="5400000" rotWithShape="0">
                <a:srgbClr val="000000">
                  <a:alpha val="37999"/>
                </a:srgbClr>
              </a:outerShdw>
            </a:effectLst>
          </p:spPr>
          <p:txBody>
            <a:bodyPr anchor="ctr"/>
            <a:lstStyle>
              <a:lvl1pPr>
                <a:defRPr sz="2400" i="1">
                  <a:solidFill>
                    <a:schemeClr val="tx1"/>
                  </a:solidFill>
                  <a:latin typeface="Arial" panose="020B0604020202020204" pitchFamily="34" charset="0"/>
                  <a:ea typeface="华文细黑" panose="02010600040101010101" pitchFamily="2" charset="-122"/>
                </a:defRPr>
              </a:lvl1pPr>
              <a:lvl2pPr marL="742950" indent="-285750">
                <a:defRPr sz="2400" i="1">
                  <a:solidFill>
                    <a:schemeClr val="tx1"/>
                  </a:solidFill>
                  <a:latin typeface="Arial" panose="020B0604020202020204" pitchFamily="34" charset="0"/>
                  <a:ea typeface="华文细黑" panose="02010600040101010101" pitchFamily="2" charset="-122"/>
                </a:defRPr>
              </a:lvl2pPr>
              <a:lvl3pPr marL="1143000" indent="-228600">
                <a:defRPr sz="2400" i="1">
                  <a:solidFill>
                    <a:schemeClr val="tx1"/>
                  </a:solidFill>
                  <a:latin typeface="Arial" panose="020B0604020202020204" pitchFamily="34" charset="0"/>
                  <a:ea typeface="华文细黑" panose="02010600040101010101" pitchFamily="2" charset="-122"/>
                </a:defRPr>
              </a:lvl3pPr>
              <a:lvl4pPr marL="1600200" indent="-228600">
                <a:defRPr sz="2400" i="1">
                  <a:solidFill>
                    <a:schemeClr val="tx1"/>
                  </a:solidFill>
                  <a:latin typeface="Arial" panose="020B0604020202020204" pitchFamily="34" charset="0"/>
                  <a:ea typeface="华文细黑" panose="02010600040101010101" pitchFamily="2" charset="-122"/>
                </a:defRPr>
              </a:lvl4pPr>
              <a:lvl5pPr marL="2057400" indent="-228600">
                <a:defRPr sz="2400"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9pPr>
            </a:lstStyle>
            <a:p>
              <a:pPr algn="ctr">
                <a:defRPr/>
              </a:pPr>
              <a:r>
                <a:rPr lang="en-US" altLang="zh-CN" sz="1800" b="1" i="0">
                  <a:solidFill>
                    <a:srgbClr val="000000"/>
                  </a:solidFill>
                  <a:latin typeface="Adobe 宋体 Std L" pitchFamily="18" charset="-122"/>
                  <a:ea typeface="Adobe 宋体 Std L" pitchFamily="18" charset="-122"/>
                </a:rPr>
                <a:t>URL</a:t>
              </a:r>
              <a:endParaRPr lang="zh-CN" altLang="en-US" sz="1800" b="1" i="0">
                <a:solidFill>
                  <a:srgbClr val="000000"/>
                </a:solidFill>
                <a:latin typeface="Adobe 宋体 Std L" pitchFamily="18" charset="-122"/>
                <a:ea typeface="Adobe 宋体 Std L" pitchFamily="18" charset="-122"/>
              </a:endParaRPr>
            </a:p>
          </p:txBody>
        </p:sp>
        <p:cxnSp>
          <p:nvCxnSpPr>
            <p:cNvPr id="22" name="直接连接符 21"/>
            <p:cNvCxnSpPr>
              <a:cxnSpLocks noChangeShapeType="1"/>
            </p:cNvCxnSpPr>
            <p:nvPr/>
          </p:nvCxnSpPr>
          <p:spPr bwMode="auto">
            <a:xfrm>
              <a:off x="1463794" y="3860800"/>
              <a:ext cx="1786315" cy="1588"/>
            </a:xfrm>
            <a:prstGeom prst="line">
              <a:avLst/>
            </a:prstGeom>
            <a:noFill/>
            <a:ln w="38100">
              <a:solidFill>
                <a:srgbClr val="FF0000"/>
              </a:solidFill>
              <a:round/>
              <a:headEnd/>
              <a:tailEnd/>
            </a:ln>
            <a:effectLst>
              <a:outerShdw blurRad="63500" dist="23000" dir="5400000" rotWithShape="0">
                <a:srgbClr val="000000">
                  <a:alpha val="34999"/>
                </a:srgbClr>
              </a:outerShdw>
            </a:effectLst>
          </p:spPr>
        </p:cxnSp>
        <p:sp>
          <p:nvSpPr>
            <p:cNvPr id="23" name="圆角矩形标注 22"/>
            <p:cNvSpPr>
              <a:spLocks noChangeArrowheads="1"/>
            </p:cNvSpPr>
            <p:nvPr/>
          </p:nvSpPr>
          <p:spPr bwMode="auto">
            <a:xfrm>
              <a:off x="1465382" y="4581525"/>
              <a:ext cx="1784727" cy="642938"/>
            </a:xfrm>
            <a:prstGeom prst="wedgeRoundRectCallout">
              <a:avLst>
                <a:gd name="adj1" fmla="val -20833"/>
                <a:gd name="adj2" fmla="val -160384"/>
                <a:gd name="adj3" fmla="val 16667"/>
              </a:avLst>
            </a:prstGeom>
            <a:solidFill>
              <a:schemeClr val="accent5"/>
            </a:solidFill>
            <a:ln w="9525">
              <a:noFill/>
              <a:miter lim="800000"/>
              <a:headEnd/>
              <a:tailEnd/>
            </a:ln>
            <a:effectLst>
              <a:outerShdw blurRad="63500" dist="20000" dir="5400000" rotWithShape="0">
                <a:srgbClr val="000000">
                  <a:alpha val="37999"/>
                </a:srgbClr>
              </a:outerShdw>
            </a:effectLst>
          </p:spPr>
          <p:txBody>
            <a:bodyPr anchor="ctr"/>
            <a:lstStyle>
              <a:lvl1pPr>
                <a:defRPr sz="2400" i="1">
                  <a:solidFill>
                    <a:schemeClr val="tx1"/>
                  </a:solidFill>
                  <a:latin typeface="Arial" panose="020B0604020202020204" pitchFamily="34" charset="0"/>
                  <a:ea typeface="华文细黑" panose="02010600040101010101" pitchFamily="2" charset="-122"/>
                </a:defRPr>
              </a:lvl1pPr>
              <a:lvl2pPr marL="742950" indent="-285750">
                <a:defRPr sz="2400" i="1">
                  <a:solidFill>
                    <a:schemeClr val="tx1"/>
                  </a:solidFill>
                  <a:latin typeface="Arial" panose="020B0604020202020204" pitchFamily="34" charset="0"/>
                  <a:ea typeface="华文细黑" panose="02010600040101010101" pitchFamily="2" charset="-122"/>
                </a:defRPr>
              </a:lvl2pPr>
              <a:lvl3pPr marL="1143000" indent="-228600">
                <a:defRPr sz="2400" i="1">
                  <a:solidFill>
                    <a:schemeClr val="tx1"/>
                  </a:solidFill>
                  <a:latin typeface="Arial" panose="020B0604020202020204" pitchFamily="34" charset="0"/>
                  <a:ea typeface="华文细黑" panose="02010600040101010101" pitchFamily="2" charset="-122"/>
                </a:defRPr>
              </a:lvl3pPr>
              <a:lvl4pPr marL="1600200" indent="-228600">
                <a:defRPr sz="2400" i="1">
                  <a:solidFill>
                    <a:schemeClr val="tx1"/>
                  </a:solidFill>
                  <a:latin typeface="Arial" panose="020B0604020202020204" pitchFamily="34" charset="0"/>
                  <a:ea typeface="华文细黑" panose="02010600040101010101" pitchFamily="2" charset="-122"/>
                </a:defRPr>
              </a:lvl4pPr>
              <a:lvl5pPr marL="2057400" indent="-228600">
                <a:defRPr sz="2400"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9pPr>
            </a:lstStyle>
            <a:p>
              <a:pPr algn="ctr">
                <a:defRPr/>
              </a:pPr>
              <a:r>
                <a:rPr lang="zh-CN" altLang="en-US" sz="1800" b="1" i="0">
                  <a:solidFill>
                    <a:srgbClr val="000000"/>
                  </a:solidFill>
                  <a:latin typeface="Adobe 宋体 Std L" pitchFamily="18" charset="-122"/>
                  <a:ea typeface="Adobe 宋体 Std L" pitchFamily="18" charset="-122"/>
                </a:rPr>
                <a:t>运行结果</a:t>
              </a:r>
            </a:p>
          </p:txBody>
        </p:sp>
        <p:pic>
          <p:nvPicPr>
            <p:cNvPr id="24" name="图片 2"/>
            <p:cNvPicPr>
              <a:picLocks noChangeAspect="1"/>
            </p:cNvPicPr>
            <p:nvPr/>
          </p:nvPicPr>
          <p:blipFill>
            <a:blip r:embed="rId3"/>
            <a:srcRect/>
            <a:stretch>
              <a:fillRect/>
            </a:stretch>
          </p:blipFill>
          <p:spPr bwMode="auto">
            <a:xfrm>
              <a:off x="7145338" y="5265738"/>
              <a:ext cx="1271587" cy="1271587"/>
            </a:xfrm>
            <a:prstGeom prst="rect">
              <a:avLst/>
            </a:prstGeom>
            <a:noFill/>
            <a:ln w="9525">
              <a:noFill/>
              <a:miter lim="800000"/>
              <a:headEnd/>
              <a:tailEnd/>
            </a:ln>
          </p:spPr>
        </p:pic>
      </p:grpSp>
      <p:sp>
        <p:nvSpPr>
          <p:cNvPr id="11" name="灯片编号占位符 2"/>
          <p:cNvSpPr>
            <a:spLocks noGrp="1"/>
          </p:cNvSpPr>
          <p:nvPr>
            <p:ph type="sldNum" sz="quarter" idx="10"/>
          </p:nvPr>
        </p:nvSpPr>
        <p:spPr>
          <a:xfrm>
            <a:off x="7235826" y="4786328"/>
            <a:ext cx="1439863" cy="214314"/>
          </a:xfrm>
        </p:spPr>
        <p:txBody>
          <a:bodyPr/>
          <a:lstStyle/>
          <a:p>
            <a:pPr>
              <a:defRPr/>
            </a:pPr>
            <a:r>
              <a:rPr lang="de-DE" altLang="zh-CN"/>
              <a:t>Page </a:t>
            </a:r>
            <a:r>
              <a:rPr lang="de-DE" altLang="zh-CN">
                <a:sym typeface="MS UI Gothic" pitchFamily="34" charset="-128"/>
              </a:rPr>
              <a:t></a:t>
            </a:r>
            <a:r>
              <a:rPr lang="de-DE" altLang="zh-CN"/>
              <a:t> </a:t>
            </a:r>
            <a:fld id="{AD3AC9A5-20D0-4EF6-BA80-73EFC9BE9A7C}" type="slidenum">
              <a:rPr lang="zh-CN" altLang="en-US" smtClean="0"/>
              <a:pPr>
                <a:defRPr/>
              </a:pPr>
              <a:t>‹#›</a:t>
            </a:fld>
            <a:endParaRPr lang="en-US" altLang="zh-C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仅标题">
    <p:spTree>
      <p:nvGrpSpPr>
        <p:cNvPr id="1" name=""/>
        <p:cNvGrpSpPr/>
        <p:nvPr/>
      </p:nvGrpSpPr>
      <p:grpSpPr>
        <a:xfrm>
          <a:off x="0" y="0"/>
          <a:ext cx="0" cy="0"/>
          <a:chOff x="0" y="0"/>
          <a:chExt cx="0" cy="0"/>
        </a:xfrm>
      </p:grpSpPr>
      <p:sp>
        <p:nvSpPr>
          <p:cNvPr id="13" name="内容占位符 2"/>
          <p:cNvSpPr>
            <a:spLocks noGrp="1"/>
          </p:cNvSpPr>
          <p:nvPr userDrawn="1">
            <p:ph idx="4294967295"/>
          </p:nvPr>
        </p:nvSpPr>
        <p:spPr>
          <a:xfrm>
            <a:off x="4545020" y="844153"/>
            <a:ext cx="4130675" cy="3737372"/>
          </a:xfrm>
        </p:spPr>
        <p:txBody>
          <a:bodyPr/>
          <a:lstStyle/>
          <a:p>
            <a:pPr lvl="0">
              <a:lnSpc>
                <a:spcPct val="150000"/>
              </a:lnSpc>
              <a:buClr>
                <a:schemeClr val="accent6"/>
              </a:buClr>
              <a:buFont typeface="Wingdings" pitchFamily="2" charset="2"/>
              <a:buChar char="l"/>
              <a:defRPr/>
            </a:pPr>
            <a:r>
              <a:rPr kumimoji="0" lang="zh-CN" altLang="en-US" sz="2400" b="1">
                <a:ea typeface="Adobe 宋体 Std L" pitchFamily="18" charset="-122"/>
              </a:rPr>
              <a:t>单击此处编辑母版文本样式</a:t>
            </a:r>
          </a:p>
          <a:p>
            <a:pPr lvl="1">
              <a:lnSpc>
                <a:spcPct val="150000"/>
              </a:lnSpc>
              <a:buClr>
                <a:schemeClr val="accent6"/>
              </a:buClr>
              <a:buFont typeface="Wingdings" pitchFamily="2" charset="2"/>
              <a:buChar char="l"/>
              <a:defRPr/>
            </a:pPr>
            <a:r>
              <a:rPr kumimoji="0" lang="zh-CN" altLang="en-US" sz="2400" b="1">
                <a:ea typeface="Adobe 宋体 Std L" pitchFamily="18" charset="-122"/>
              </a:rPr>
              <a:t>第二级</a:t>
            </a:r>
          </a:p>
          <a:p>
            <a:pPr lvl="2">
              <a:lnSpc>
                <a:spcPct val="150000"/>
              </a:lnSpc>
              <a:buClr>
                <a:schemeClr val="accent6"/>
              </a:buClr>
              <a:buFont typeface="Wingdings" pitchFamily="2" charset="2"/>
              <a:buChar char="l"/>
              <a:defRPr/>
            </a:pPr>
            <a:r>
              <a:rPr kumimoji="0" lang="zh-CN" altLang="en-US" sz="2400" b="1">
                <a:ea typeface="Adobe 宋体 Std L" pitchFamily="18" charset="-122"/>
              </a:rPr>
              <a:t>第三级</a:t>
            </a:r>
          </a:p>
          <a:p>
            <a:pPr lvl="3">
              <a:lnSpc>
                <a:spcPct val="150000"/>
              </a:lnSpc>
              <a:buClr>
                <a:schemeClr val="accent6"/>
              </a:buClr>
              <a:buFont typeface="Wingdings" pitchFamily="2" charset="2"/>
              <a:buChar char="l"/>
              <a:defRPr/>
            </a:pPr>
            <a:r>
              <a:rPr kumimoji="0" lang="zh-CN" altLang="en-US" sz="2400" b="1">
                <a:ea typeface="Adobe 宋体 Std L" pitchFamily="18" charset="-122"/>
              </a:rPr>
              <a:t>第四级</a:t>
            </a:r>
          </a:p>
          <a:p>
            <a:pPr lvl="4">
              <a:lnSpc>
                <a:spcPct val="150000"/>
              </a:lnSpc>
              <a:buClr>
                <a:schemeClr val="accent6"/>
              </a:buClr>
              <a:buFont typeface="Wingdings" pitchFamily="2" charset="2"/>
              <a:buChar char="l"/>
              <a:defRPr/>
            </a:pPr>
            <a:r>
              <a:rPr kumimoji="0" lang="zh-CN" altLang="en-US" sz="2400" b="1">
                <a:ea typeface="Adobe 宋体 Std L" pitchFamily="18" charset="-122"/>
              </a:rPr>
              <a:t>第五级</a:t>
            </a:r>
            <a:endParaRPr kumimoji="0" lang="zh-CN" altLang="en-US">
              <a:latin typeface="Adobe 宋体 Std L" pitchFamily="18" charset="-122"/>
              <a:ea typeface="Adobe 宋体 Std L" pitchFamily="18" charset="-122"/>
              <a:cs typeface="华文细黑" pitchFamily="2" charset="-122"/>
            </a:endParaRPr>
          </a:p>
        </p:txBody>
      </p:sp>
      <p:pic>
        <p:nvPicPr>
          <p:cNvPr id="14" name="Picture 4" descr="F:\2014宣传设计\0424-教学课件\研发ppt\b1dd4a90987fec5495993d6f57ff2936.jpg"/>
          <p:cNvPicPr>
            <a:picLocks noChangeAspect="1" noChangeArrowheads="1"/>
          </p:cNvPicPr>
          <p:nvPr userDrawn="1"/>
        </p:nvPicPr>
        <p:blipFill>
          <a:blip r:embed="rId2"/>
          <a:srcRect l="11678" t="9798" r="22951"/>
          <a:stretch>
            <a:fillRect/>
          </a:stretch>
        </p:blipFill>
        <p:spPr bwMode="auto">
          <a:xfrm>
            <a:off x="539750" y="1009652"/>
            <a:ext cx="4032250" cy="3182541"/>
          </a:xfrm>
          <a:prstGeom prst="rect">
            <a:avLst/>
          </a:prstGeom>
          <a:noFill/>
          <a:ln w="9525">
            <a:noFill/>
            <a:miter lim="800000"/>
            <a:headEnd/>
            <a:tailEnd/>
          </a:ln>
        </p:spPr>
      </p:pic>
      <p:sp>
        <p:nvSpPr>
          <p:cNvPr id="4" name="灯片编号占位符 2"/>
          <p:cNvSpPr>
            <a:spLocks noGrp="1"/>
          </p:cNvSpPr>
          <p:nvPr>
            <p:ph type="sldNum" sz="quarter" idx="10"/>
          </p:nvPr>
        </p:nvSpPr>
        <p:spPr>
          <a:xfrm>
            <a:off x="7235826" y="4786328"/>
            <a:ext cx="1439863" cy="214314"/>
          </a:xfrm>
        </p:spPr>
        <p:txBody>
          <a:bodyPr/>
          <a:lstStyle/>
          <a:p>
            <a:pPr>
              <a:defRPr/>
            </a:pPr>
            <a:r>
              <a:rPr lang="de-DE" altLang="zh-CN"/>
              <a:t>Page </a:t>
            </a:r>
            <a:r>
              <a:rPr lang="de-DE" altLang="zh-CN">
                <a:sym typeface="MS UI Gothic" pitchFamily="34" charset="-128"/>
              </a:rPr>
              <a:t></a:t>
            </a:r>
            <a:r>
              <a:rPr lang="de-DE" altLang="zh-CN"/>
              <a:t> </a:t>
            </a:r>
            <a:fld id="{AD3AC9A5-20D0-4EF6-BA80-73EFC9BE9A7C}" type="slidenum">
              <a:rPr lang="zh-CN" altLang="en-US" smtClean="0"/>
              <a:pPr>
                <a:defRPr/>
              </a:pPr>
              <a:t>‹#›</a:t>
            </a:fld>
            <a:endParaRPr lang="en-US" altLang="zh-C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仅标题">
    <p:spTree>
      <p:nvGrpSpPr>
        <p:cNvPr id="1" name=""/>
        <p:cNvGrpSpPr/>
        <p:nvPr/>
      </p:nvGrpSpPr>
      <p:grpSpPr>
        <a:xfrm>
          <a:off x="0" y="0"/>
          <a:ext cx="0" cy="0"/>
          <a:chOff x="0" y="0"/>
          <a:chExt cx="0" cy="0"/>
        </a:xfrm>
      </p:grpSpPr>
      <p:sp>
        <p:nvSpPr>
          <p:cNvPr id="3"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3FEB84D4-D3AC-4D0D-92F3-4E29699CCF8A}" type="slidenum">
              <a:rPr lang="zh-CN" altLang="en-US"/>
              <a:pPr>
                <a:defRPr/>
              </a:pPr>
              <a:t>‹#›</a:t>
            </a:fld>
            <a:endParaRPr lang="en-US" altLang="zh-CN"/>
          </a:p>
        </p:txBody>
      </p:sp>
      <p:sp>
        <p:nvSpPr>
          <p:cNvPr id="6" name="Rectangle 3"/>
          <p:cNvSpPr>
            <a:spLocks noChangeArrowheads="1"/>
          </p:cNvSpPr>
          <p:nvPr userDrawn="1"/>
        </p:nvSpPr>
        <p:spPr bwMode="auto">
          <a:xfrm>
            <a:off x="468313" y="750095"/>
            <a:ext cx="8229600" cy="3857625"/>
          </a:xfrm>
          <a:prstGeom prst="rect">
            <a:avLst/>
          </a:prstGeom>
          <a:noFill/>
          <a:ln>
            <a:noFill/>
          </a:ln>
        </p:spPr>
        <p:txBody>
          <a:bodyPr/>
          <a:lstStyle/>
          <a:p>
            <a:pPr marL="342900" indent="-342900">
              <a:lnSpc>
                <a:spcPct val="150000"/>
              </a:lnSpc>
              <a:spcBef>
                <a:spcPct val="20000"/>
              </a:spcBef>
              <a:buClr>
                <a:schemeClr val="accent6"/>
              </a:buClr>
              <a:buFont typeface="Wingdings" pitchFamily="2" charset="2"/>
              <a:buChar char="l"/>
              <a:defRPr/>
            </a:pPr>
            <a:r>
              <a:rPr lang="zh-CN" altLang="en-US" sz="2000" i="0">
                <a:latin typeface="Adobe 宋体 Std L" pitchFamily="18" charset="-122"/>
                <a:ea typeface="Adobe 宋体 Std L" pitchFamily="18" charset="-122"/>
              </a:rPr>
              <a:t>了解静态网站与动态网站的概念及区别</a:t>
            </a:r>
          </a:p>
          <a:p>
            <a:pPr marL="342900" indent="-342900">
              <a:lnSpc>
                <a:spcPct val="150000"/>
              </a:lnSpc>
              <a:spcBef>
                <a:spcPct val="20000"/>
              </a:spcBef>
              <a:buClr>
                <a:schemeClr val="accent6"/>
              </a:buClr>
              <a:buFont typeface="Wingdings" pitchFamily="2" charset="2"/>
              <a:buChar char="l"/>
              <a:defRPr/>
            </a:pPr>
            <a:r>
              <a:rPr lang="zh-CN" altLang="en-US" sz="2000" i="0">
                <a:latin typeface="Adobe 宋体 Std L" pitchFamily="18" charset="-122"/>
                <a:ea typeface="Adobe 宋体 Std L" pitchFamily="18" charset="-122"/>
              </a:rPr>
              <a:t>了解</a:t>
            </a:r>
            <a:r>
              <a:rPr lang="en-US" altLang="zh-CN" sz="2000" i="0">
                <a:latin typeface="Adobe 宋体 Std L" pitchFamily="18" charset="-122"/>
                <a:ea typeface="Adobe 宋体 Std L" pitchFamily="18" charset="-122"/>
              </a:rPr>
              <a:t>B/S</a:t>
            </a:r>
            <a:r>
              <a:rPr lang="zh-CN" altLang="en-US" sz="2000" i="0">
                <a:latin typeface="Adobe 宋体 Std L" pitchFamily="18" charset="-122"/>
                <a:ea typeface="Adobe 宋体 Std L" pitchFamily="18" charset="-122"/>
              </a:rPr>
              <a:t>结构与</a:t>
            </a:r>
            <a:r>
              <a:rPr lang="en-US" altLang="zh-CN" sz="2000" i="0">
                <a:latin typeface="Adobe 宋体 Std L" pitchFamily="18" charset="-122"/>
                <a:ea typeface="Adobe 宋体 Std L" pitchFamily="18" charset="-122"/>
              </a:rPr>
              <a:t>C/S</a:t>
            </a:r>
            <a:r>
              <a:rPr lang="zh-CN" altLang="en-US" sz="2000" i="0">
                <a:latin typeface="Adobe 宋体 Std L" pitchFamily="18" charset="-122"/>
                <a:ea typeface="Adobe 宋体 Std L" pitchFamily="18" charset="-122"/>
              </a:rPr>
              <a:t>结构的概念及区别</a:t>
            </a:r>
          </a:p>
          <a:p>
            <a:pPr marL="342900" indent="-342900">
              <a:lnSpc>
                <a:spcPct val="150000"/>
              </a:lnSpc>
              <a:spcBef>
                <a:spcPct val="20000"/>
              </a:spcBef>
              <a:buClr>
                <a:schemeClr val="accent6"/>
              </a:buClr>
              <a:buFont typeface="Wingdings" pitchFamily="2" charset="2"/>
              <a:buChar char="l"/>
              <a:defRPr/>
            </a:pPr>
            <a:r>
              <a:rPr lang="zh-CN" altLang="en-US" sz="2000" i="0">
                <a:latin typeface="Adobe 宋体 Std L" pitchFamily="18" charset="-122"/>
                <a:ea typeface="Adobe 宋体 Std L" pitchFamily="18" charset="-122"/>
              </a:rPr>
              <a:t>掌握</a:t>
            </a:r>
            <a:r>
              <a:rPr lang="en-US" altLang="zh-CN" sz="2000" i="0">
                <a:latin typeface="Adobe 宋体 Std L" pitchFamily="18" charset="-122"/>
                <a:ea typeface="Adobe 宋体 Std L" pitchFamily="18" charset="-122"/>
              </a:rPr>
              <a:t>B/S</a:t>
            </a:r>
            <a:r>
              <a:rPr lang="zh-CN" altLang="en-US" sz="2000" i="0">
                <a:latin typeface="Adobe 宋体 Std L" pitchFamily="18" charset="-122"/>
                <a:ea typeface="Adobe 宋体 Std L" pitchFamily="18" charset="-122"/>
              </a:rPr>
              <a:t>结构的工作原理</a:t>
            </a:r>
            <a:endParaRPr lang="en-US" altLang="zh-CN" sz="2000" i="0">
              <a:latin typeface="Adobe 宋体 Std L" pitchFamily="18" charset="-122"/>
              <a:ea typeface="Adobe 宋体 Std L" pitchFamily="18" charset="-122"/>
            </a:endParaRPr>
          </a:p>
          <a:p>
            <a:pPr marL="342900" indent="-342900">
              <a:lnSpc>
                <a:spcPct val="150000"/>
              </a:lnSpc>
              <a:spcBef>
                <a:spcPct val="20000"/>
              </a:spcBef>
              <a:buClr>
                <a:schemeClr val="accent6"/>
              </a:buClr>
              <a:buFont typeface="Wingdings" pitchFamily="2" charset="2"/>
              <a:buChar char="l"/>
              <a:defRPr/>
            </a:pPr>
            <a:r>
              <a:rPr lang="zh-CN" altLang="en-US" sz="2000" i="0">
                <a:latin typeface="Adobe 宋体 Std L" pitchFamily="18" charset="-122"/>
                <a:ea typeface="Adobe 宋体 Std L" pitchFamily="18" charset="-122"/>
              </a:rPr>
              <a:t>了解</a:t>
            </a:r>
            <a:r>
              <a:rPr lang="en-US" altLang="zh-CN" sz="2000" i="0">
                <a:latin typeface="Adobe 宋体 Std L" pitchFamily="18" charset="-122"/>
                <a:ea typeface="Adobe 宋体 Std L" pitchFamily="18" charset="-122"/>
              </a:rPr>
              <a:t>JSP</a:t>
            </a:r>
            <a:r>
              <a:rPr lang="zh-CN" altLang="en-US" sz="2000" i="0">
                <a:latin typeface="Adobe 宋体 Std L" pitchFamily="18" charset="-122"/>
                <a:ea typeface="Adobe 宋体 Std L" pitchFamily="18" charset="-122"/>
              </a:rPr>
              <a:t>技术</a:t>
            </a:r>
            <a:endParaRPr lang="en-US" altLang="zh-CN" sz="2000" i="0">
              <a:latin typeface="Adobe 宋体 Std L" pitchFamily="18" charset="-122"/>
              <a:ea typeface="Adobe 宋体 Std L" pitchFamily="18" charset="-122"/>
            </a:endParaRPr>
          </a:p>
          <a:p>
            <a:pPr marL="342900" indent="-342900">
              <a:lnSpc>
                <a:spcPct val="150000"/>
              </a:lnSpc>
              <a:spcBef>
                <a:spcPct val="20000"/>
              </a:spcBef>
              <a:buClr>
                <a:schemeClr val="accent6"/>
              </a:buClr>
              <a:buFont typeface="Wingdings" pitchFamily="2" charset="2"/>
              <a:buChar char="l"/>
              <a:defRPr/>
            </a:pPr>
            <a:r>
              <a:rPr lang="zh-CN" altLang="en-US" sz="2000" i="0">
                <a:latin typeface="Adobe 宋体 Std L" pitchFamily="18" charset="-122"/>
                <a:ea typeface="Adobe 宋体 Std L" pitchFamily="18" charset="-122"/>
              </a:rPr>
              <a:t>掌握</a:t>
            </a:r>
            <a:r>
              <a:rPr lang="en-US" altLang="zh-CN" sz="2000" i="0">
                <a:latin typeface="Adobe 宋体 Std L" pitchFamily="18" charset="-122"/>
                <a:ea typeface="Adobe 宋体 Std L" pitchFamily="18" charset="-122"/>
              </a:rPr>
              <a:t>JSP</a:t>
            </a:r>
            <a:r>
              <a:rPr lang="zh-CN" altLang="en-US" sz="2000" i="0">
                <a:latin typeface="Adobe 宋体 Std L" pitchFamily="18" charset="-122"/>
                <a:ea typeface="Adobe 宋体 Std L" pitchFamily="18" charset="-122"/>
              </a:rPr>
              <a:t>执行过程</a:t>
            </a:r>
          </a:p>
          <a:p>
            <a:pPr marL="342900" indent="-342900">
              <a:lnSpc>
                <a:spcPct val="150000"/>
              </a:lnSpc>
              <a:spcBef>
                <a:spcPct val="20000"/>
              </a:spcBef>
              <a:buClr>
                <a:schemeClr val="accent6"/>
              </a:buClr>
              <a:buFont typeface="Wingdings" pitchFamily="2" charset="2"/>
              <a:buChar char="l"/>
              <a:defRPr/>
            </a:pPr>
            <a:r>
              <a:rPr lang="zh-CN" altLang="en-US" sz="2000" i="0">
                <a:latin typeface="Adobe 宋体 Std L" pitchFamily="18" charset="-122"/>
                <a:ea typeface="Adobe 宋体 Std L" pitchFamily="18" charset="-122"/>
              </a:rPr>
              <a:t>掌握如何搭建</a:t>
            </a:r>
            <a:r>
              <a:rPr lang="en-US" altLang="zh-CN" sz="2000" i="0">
                <a:latin typeface="Adobe 宋体 Std L" pitchFamily="18" charset="-122"/>
                <a:ea typeface="Adobe 宋体 Std L" pitchFamily="18" charset="-122"/>
              </a:rPr>
              <a:t>JSP</a:t>
            </a:r>
            <a:r>
              <a:rPr lang="zh-CN" altLang="en-US" sz="2000" i="0">
                <a:latin typeface="Adobe 宋体 Std L" pitchFamily="18" charset="-122"/>
                <a:ea typeface="Adobe 宋体 Std L" pitchFamily="18" charset="-122"/>
              </a:rPr>
              <a:t>开发环境</a:t>
            </a:r>
          </a:p>
          <a:p>
            <a:pPr marL="342900" indent="-342900">
              <a:lnSpc>
                <a:spcPct val="150000"/>
              </a:lnSpc>
              <a:spcBef>
                <a:spcPct val="20000"/>
              </a:spcBef>
              <a:buClr>
                <a:schemeClr val="accent6"/>
              </a:buClr>
              <a:buFont typeface="Wingdings" pitchFamily="2" charset="2"/>
              <a:buChar char="l"/>
              <a:defRPr/>
            </a:pPr>
            <a:r>
              <a:rPr lang="zh-CN" altLang="en-US" sz="2000" i="0">
                <a:latin typeface="Adobe 宋体 Std L" pitchFamily="18" charset="-122"/>
                <a:ea typeface="Adobe 宋体 Std L" pitchFamily="18" charset="-122"/>
              </a:rPr>
              <a:t>掌握如何建立</a:t>
            </a:r>
            <a:r>
              <a:rPr lang="en-US" altLang="zh-CN" sz="2000" i="0">
                <a:latin typeface="Adobe 宋体 Std L" pitchFamily="18" charset="-122"/>
                <a:ea typeface="Adobe 宋体 Std L" pitchFamily="18" charset="-122"/>
              </a:rPr>
              <a:t>Web</a:t>
            </a:r>
            <a:r>
              <a:rPr lang="zh-CN" altLang="en-US" sz="2000" i="0">
                <a:latin typeface="Adobe 宋体 Std L" pitchFamily="18" charset="-122"/>
                <a:ea typeface="Adobe 宋体 Std L" pitchFamily="18" charset="-122"/>
              </a:rPr>
              <a:t>动态项目</a:t>
            </a:r>
          </a:p>
          <a:p>
            <a:pPr marL="342900" indent="-342900">
              <a:lnSpc>
                <a:spcPct val="150000"/>
              </a:lnSpc>
              <a:spcBef>
                <a:spcPct val="20000"/>
              </a:spcBef>
              <a:buClr>
                <a:schemeClr val="accent6"/>
              </a:buClr>
              <a:buFont typeface="Wingdings" pitchFamily="2" charset="2"/>
              <a:buChar char="l"/>
              <a:defRPr/>
            </a:pPr>
            <a:r>
              <a:rPr lang="zh-CN" altLang="en-US" i="0">
                <a:latin typeface="Adobe 宋体 Std L" pitchFamily="18" charset="-122"/>
                <a:ea typeface="Adobe 宋体 Std L" pitchFamily="18" charset="-122"/>
              </a:rPr>
              <a:t>了解</a:t>
            </a:r>
            <a:r>
              <a:rPr lang="en-US" altLang="zh-CN" i="0">
                <a:latin typeface="Adobe 宋体 Std L" pitchFamily="18" charset="-122"/>
                <a:ea typeface="Adobe 宋体 Std L" pitchFamily="18" charset="-122"/>
              </a:rPr>
              <a:t>Web</a:t>
            </a:r>
            <a:r>
              <a:rPr lang="zh-CN" altLang="en-US" i="0">
                <a:latin typeface="Adobe 宋体 Std L" pitchFamily="18" charset="-122"/>
                <a:ea typeface="Adobe 宋体 Std L" pitchFamily="18" charset="-122"/>
              </a:rPr>
              <a:t>应用的目录结构</a:t>
            </a:r>
            <a:endParaRPr lang="zh-CN" altLang="en-US" sz="2000" i="0">
              <a:latin typeface="Adobe 宋体 Std L" pitchFamily="18" charset="-122"/>
              <a:ea typeface="Adobe 宋体 Std L" pitchFamily="18" charset="-122"/>
            </a:endParaRPr>
          </a:p>
          <a:p>
            <a:pPr marL="342900" indent="-342900">
              <a:lnSpc>
                <a:spcPct val="150000"/>
              </a:lnSpc>
              <a:spcBef>
                <a:spcPct val="20000"/>
              </a:spcBef>
              <a:buClr>
                <a:schemeClr val="accent6"/>
              </a:buClr>
              <a:buFont typeface="Wingdings" pitchFamily="2" charset="2"/>
              <a:buChar char="l"/>
              <a:defRPr/>
            </a:pPr>
            <a:r>
              <a:rPr lang="zh-CN" altLang="en-US" sz="2000" i="0">
                <a:latin typeface="Adobe 宋体 Std L" pitchFamily="18" charset="-122"/>
                <a:ea typeface="Adobe 宋体 Std L" pitchFamily="18" charset="-122"/>
              </a:rPr>
              <a:t>了解项目的打包发布</a:t>
            </a:r>
            <a:endParaRPr lang="en-US" altLang="zh-CN" sz="2000" i="0">
              <a:latin typeface="Adobe 宋体 Std L" pitchFamily="18" charset="-122"/>
              <a:ea typeface="Adobe 宋体 Std L" pitchFamily="18" charset="-122"/>
            </a:endParaRPr>
          </a:p>
          <a:p>
            <a:pPr marL="342900" indent="-342900">
              <a:lnSpc>
                <a:spcPct val="150000"/>
              </a:lnSpc>
              <a:spcBef>
                <a:spcPct val="20000"/>
              </a:spcBef>
              <a:buClr>
                <a:schemeClr val="accent6"/>
              </a:buClr>
              <a:buFont typeface="Wingdings" pitchFamily="2" charset="2"/>
              <a:buChar char="l"/>
              <a:defRPr/>
            </a:pPr>
            <a:r>
              <a:rPr lang="zh-CN" altLang="en-US" sz="2000" i="0">
                <a:latin typeface="Adobe 宋体 Std L" pitchFamily="18" charset="-122"/>
                <a:ea typeface="Adobe 宋体 Std L" pitchFamily="18" charset="-122"/>
              </a:rPr>
              <a:t>掌握</a:t>
            </a:r>
            <a:r>
              <a:rPr lang="en-US" altLang="zh-CN" sz="2000" i="0">
                <a:latin typeface="Adobe 宋体 Std L" pitchFamily="18" charset="-122"/>
                <a:ea typeface="Adobe 宋体 Std L" pitchFamily="18" charset="-122"/>
              </a:rPr>
              <a:t>Web</a:t>
            </a:r>
            <a:r>
              <a:rPr lang="zh-CN" altLang="en-US" sz="2000" i="0">
                <a:latin typeface="Adobe 宋体 Std L" pitchFamily="18" charset="-122"/>
                <a:ea typeface="Adobe 宋体 Std L" pitchFamily="18" charset="-122"/>
              </a:rPr>
              <a:t>程序的调试技巧</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7" name="Rectangle 3"/>
          <p:cNvSpPr>
            <a:spLocks noGrp="1" noChangeArrowheads="1"/>
          </p:cNvSpPr>
          <p:nvPr userDrawn="1">
            <p:ph idx="4294967295"/>
          </p:nvPr>
        </p:nvSpPr>
        <p:spPr>
          <a:xfrm>
            <a:off x="827088" y="1059658"/>
            <a:ext cx="8229600" cy="3737372"/>
          </a:xfrm>
        </p:spPr>
        <p:txBody>
          <a:bodyPr/>
          <a:lstStyle/>
          <a:p>
            <a:pPr marL="0" lvl="0" indent="0" eaLnBrk="1" hangingPunct="1">
              <a:lnSpc>
                <a:spcPct val="150000"/>
              </a:lnSpc>
              <a:buFont typeface="Wingdings" pitchFamily="2" charset="2"/>
              <a:buNone/>
            </a:pPr>
            <a:r>
              <a:rPr kumimoji="0" lang="zh-CN" altLang="en-US" sz="2400">
                <a:ea typeface="Adobe 宋体 Std L" pitchFamily="18" charset="-122"/>
              </a:rPr>
              <a:t>单击此处编辑母版文本样式</a:t>
            </a:r>
          </a:p>
          <a:p>
            <a:pPr marL="0" lvl="1" indent="0" eaLnBrk="1" hangingPunct="1">
              <a:lnSpc>
                <a:spcPct val="150000"/>
              </a:lnSpc>
              <a:buFont typeface="Wingdings" pitchFamily="2" charset="2"/>
              <a:buNone/>
            </a:pPr>
            <a:r>
              <a:rPr kumimoji="0" lang="zh-CN" altLang="en-US" sz="2400">
                <a:ea typeface="Adobe 宋体 Std L" pitchFamily="18" charset="-122"/>
              </a:rPr>
              <a:t>第二级</a:t>
            </a:r>
          </a:p>
          <a:p>
            <a:pPr marL="0" lvl="2" indent="0" eaLnBrk="1" hangingPunct="1">
              <a:lnSpc>
                <a:spcPct val="150000"/>
              </a:lnSpc>
              <a:buFont typeface="Wingdings" pitchFamily="2" charset="2"/>
              <a:buNone/>
            </a:pPr>
            <a:r>
              <a:rPr kumimoji="0" lang="zh-CN" altLang="en-US" sz="2400">
                <a:ea typeface="Adobe 宋体 Std L" pitchFamily="18" charset="-122"/>
              </a:rPr>
              <a:t>第三级</a:t>
            </a:r>
          </a:p>
          <a:p>
            <a:pPr marL="0" lvl="3" indent="0" eaLnBrk="1" hangingPunct="1">
              <a:lnSpc>
                <a:spcPct val="150000"/>
              </a:lnSpc>
              <a:buFont typeface="Wingdings" pitchFamily="2" charset="2"/>
              <a:buNone/>
            </a:pPr>
            <a:r>
              <a:rPr kumimoji="0" lang="zh-CN" altLang="en-US" sz="2400">
                <a:ea typeface="Adobe 宋体 Std L" pitchFamily="18" charset="-122"/>
              </a:rPr>
              <a:t>第四级</a:t>
            </a:r>
          </a:p>
          <a:p>
            <a:pPr marL="0" lvl="4" indent="0" eaLnBrk="1" hangingPunct="1">
              <a:lnSpc>
                <a:spcPct val="150000"/>
              </a:lnSpc>
              <a:buFont typeface="Wingdings" pitchFamily="2" charset="2"/>
              <a:buNone/>
            </a:pPr>
            <a:r>
              <a:rPr kumimoji="0" lang="zh-CN" altLang="en-US" sz="2400">
                <a:ea typeface="Adobe 宋体 Std L" pitchFamily="18" charset="-122"/>
              </a:rPr>
              <a:t>第五级</a:t>
            </a:r>
            <a:endParaRPr kumimoji="0" lang="zh-CN" altLang="en-US" sz="2000">
              <a:latin typeface="Adobe 宋体 Std L" pitchFamily="18" charset="-122"/>
              <a:ea typeface="Adobe 宋体 Std L" pitchFamily="18" charset="-122"/>
              <a:cs typeface="华文细黑" pitchFamily="2" charset="-122"/>
            </a:endParaRPr>
          </a:p>
        </p:txBody>
      </p:sp>
      <p:pic>
        <p:nvPicPr>
          <p:cNvPr id="9" name="图片 8"/>
          <p:cNvPicPr>
            <a:picLocks noChangeAspect="1"/>
          </p:cNvPicPr>
          <p:nvPr userDrawn="1"/>
        </p:nvPicPr>
        <p:blipFill>
          <a:blip r:embed="rId2" cstate="print">
            <a:duotone>
              <a:schemeClr val="accent1">
                <a:shade val="45000"/>
                <a:satMod val="135000"/>
              </a:schemeClr>
              <a:prstClr val="white"/>
            </a:duotone>
          </a:blip>
          <a:stretch>
            <a:fillRect/>
          </a:stretch>
        </p:blipFill>
        <p:spPr>
          <a:xfrm>
            <a:off x="827584" y="1059582"/>
            <a:ext cx="720080" cy="540060"/>
          </a:xfrm>
          <a:prstGeom prst="rect">
            <a:avLst/>
          </a:prstGeom>
        </p:spPr>
      </p:pic>
      <p:sp>
        <p:nvSpPr>
          <p:cNvPr id="4" name="灯片编号占位符 2"/>
          <p:cNvSpPr>
            <a:spLocks noGrp="1"/>
          </p:cNvSpPr>
          <p:nvPr>
            <p:ph type="sldNum" sz="quarter" idx="10"/>
          </p:nvPr>
        </p:nvSpPr>
        <p:spPr>
          <a:xfrm>
            <a:off x="7235826" y="4786328"/>
            <a:ext cx="1439863" cy="214314"/>
          </a:xfrm>
        </p:spPr>
        <p:txBody>
          <a:bodyPr/>
          <a:lstStyle/>
          <a:p>
            <a:pPr>
              <a:defRPr/>
            </a:pPr>
            <a:r>
              <a:rPr lang="de-DE" altLang="zh-CN"/>
              <a:t>Page </a:t>
            </a:r>
            <a:r>
              <a:rPr lang="de-DE" altLang="zh-CN">
                <a:sym typeface="MS UI Gothic" pitchFamily="34" charset="-128"/>
              </a:rPr>
              <a:t></a:t>
            </a:r>
            <a:r>
              <a:rPr lang="de-DE" altLang="zh-CN"/>
              <a:t> </a:t>
            </a:r>
            <a:fld id="{AD3AC9A5-20D0-4EF6-BA80-73EFC9BE9A7C}" type="slidenum">
              <a:rPr lang="zh-CN" altLang="en-US" smtClean="0"/>
              <a:pPr>
                <a:defRPr/>
              </a:pPr>
              <a:t>‹#›</a:t>
            </a:fld>
            <a:endParaRPr lang="en-US" altLang="zh-C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FB08D82C-987C-411A-9F02-A86A79A37A34}" type="slidenum">
              <a:rPr lang="zh-CN" altLang="en-US"/>
              <a:pPr>
                <a:defRPr/>
              </a:pPr>
              <a:t>‹#›</a:t>
            </a:fld>
            <a:endParaRPr lang="en-US" altLang="zh-CN"/>
          </a:p>
        </p:txBody>
      </p:sp>
      <p:sp>
        <p:nvSpPr>
          <p:cNvPr id="3" name="Rectangle 3"/>
          <p:cNvSpPr>
            <a:spLocks noGrp="1" noChangeArrowheads="1"/>
          </p:cNvSpPr>
          <p:nvPr userDrawn="1">
            <p:ph idx="4294967295"/>
          </p:nvPr>
        </p:nvSpPr>
        <p:spPr>
          <a:xfrm>
            <a:off x="468313" y="832247"/>
            <a:ext cx="8229600" cy="3737372"/>
          </a:xfrm>
        </p:spPr>
        <p:txBody>
          <a:bodyPr/>
          <a:lstStyle/>
          <a:p>
            <a:pPr marL="0" lvl="0" indent="0" eaLnBrk="1" hangingPunct="1">
              <a:lnSpc>
                <a:spcPct val="150000"/>
              </a:lnSpc>
              <a:buFont typeface="Wingdings" pitchFamily="2" charset="2"/>
              <a:buNone/>
            </a:pPr>
            <a:r>
              <a:rPr kumimoji="0" lang="zh-CN" altLang="en-US">
                <a:ea typeface="Adobe 宋体 Std L" pitchFamily="18" charset="-122"/>
              </a:rPr>
              <a:t>单击此处编辑母版文本样式</a:t>
            </a:r>
          </a:p>
          <a:p>
            <a:pPr marL="0" lvl="1" indent="0" eaLnBrk="1" hangingPunct="1">
              <a:lnSpc>
                <a:spcPct val="150000"/>
              </a:lnSpc>
              <a:buFont typeface="Wingdings" pitchFamily="2" charset="2"/>
              <a:buNone/>
            </a:pPr>
            <a:r>
              <a:rPr kumimoji="0" lang="zh-CN" altLang="en-US">
                <a:ea typeface="Adobe 宋体 Std L" pitchFamily="18" charset="-122"/>
              </a:rPr>
              <a:t>第二级</a:t>
            </a:r>
          </a:p>
          <a:p>
            <a:pPr marL="0" lvl="2" indent="0" eaLnBrk="1" hangingPunct="1">
              <a:lnSpc>
                <a:spcPct val="150000"/>
              </a:lnSpc>
              <a:buFont typeface="Wingdings" pitchFamily="2" charset="2"/>
              <a:buNone/>
            </a:pPr>
            <a:r>
              <a:rPr kumimoji="0" lang="zh-CN" altLang="en-US">
                <a:ea typeface="Adobe 宋体 Std L" pitchFamily="18" charset="-122"/>
              </a:rPr>
              <a:t>第三级</a:t>
            </a:r>
          </a:p>
          <a:p>
            <a:pPr marL="0" lvl="3" indent="0" eaLnBrk="1" hangingPunct="1">
              <a:lnSpc>
                <a:spcPct val="150000"/>
              </a:lnSpc>
              <a:buFont typeface="Wingdings" pitchFamily="2" charset="2"/>
              <a:buNone/>
            </a:pPr>
            <a:r>
              <a:rPr kumimoji="0" lang="zh-CN" altLang="en-US">
                <a:ea typeface="Adobe 宋体 Std L" pitchFamily="18" charset="-122"/>
              </a:rPr>
              <a:t>第四级</a:t>
            </a:r>
          </a:p>
        </p:txBody>
      </p:sp>
      <p:pic>
        <p:nvPicPr>
          <p:cNvPr id="5" name="图片 4"/>
          <p:cNvPicPr>
            <a:picLocks noChangeAspect="1"/>
          </p:cNvPicPr>
          <p:nvPr userDrawn="1"/>
        </p:nvPicPr>
        <p:blipFill>
          <a:blip r:embed="rId2" cstate="print">
            <a:duotone>
              <a:schemeClr val="accent1">
                <a:shade val="45000"/>
                <a:satMod val="135000"/>
              </a:schemeClr>
              <a:prstClr val="white"/>
            </a:duotone>
          </a:blip>
          <a:stretch>
            <a:fillRect/>
          </a:stretch>
        </p:blipFill>
        <p:spPr>
          <a:xfrm>
            <a:off x="323528" y="832247"/>
            <a:ext cx="720080" cy="54006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2"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FB08D82C-987C-411A-9F02-A86A79A37A34}" type="slidenum">
              <a:rPr lang="zh-CN" altLang="en-US"/>
              <a:pPr>
                <a:defRPr/>
              </a:pPr>
              <a:t>‹#›</a:t>
            </a:fld>
            <a:endParaRPr lang="en-US" altLang="zh-CN"/>
          </a:p>
        </p:txBody>
      </p:sp>
      <p:sp>
        <p:nvSpPr>
          <p:cNvPr id="3" name="Rectangle 3"/>
          <p:cNvSpPr>
            <a:spLocks noGrp="1" noChangeArrowheads="1"/>
          </p:cNvSpPr>
          <p:nvPr userDrawn="1">
            <p:ph idx="4294967295"/>
          </p:nvPr>
        </p:nvSpPr>
        <p:spPr>
          <a:xfrm>
            <a:off x="539750" y="844153"/>
            <a:ext cx="8135938" cy="3737372"/>
          </a:xfrm>
        </p:spPr>
        <p:txBody>
          <a:bodyPr/>
          <a:lstStyle/>
          <a:p>
            <a:pPr lvl="0" eaLnBrk="1" hangingPunct="1">
              <a:lnSpc>
                <a:spcPct val="150000"/>
              </a:lnSpc>
              <a:buClr>
                <a:schemeClr val="accent6"/>
              </a:buClr>
              <a:buFont typeface="Wingdings" pitchFamily="2" charset="2"/>
              <a:buChar char="l"/>
              <a:defRPr/>
            </a:pPr>
            <a:r>
              <a:rPr kumimoji="0" lang="zh-CN" altLang="en-US">
                <a:ea typeface="Adobe 宋体 Std L" pitchFamily="18" charset="-122"/>
              </a:rPr>
              <a:t>单击此处编辑母版文本样式</a:t>
            </a:r>
          </a:p>
          <a:p>
            <a:pPr lvl="1" eaLnBrk="1" hangingPunct="1">
              <a:lnSpc>
                <a:spcPct val="150000"/>
              </a:lnSpc>
              <a:buClr>
                <a:schemeClr val="accent6"/>
              </a:buClr>
              <a:buFont typeface="Wingdings" pitchFamily="2" charset="2"/>
              <a:buChar char="l"/>
              <a:defRPr/>
            </a:pPr>
            <a:r>
              <a:rPr kumimoji="0" lang="zh-CN" altLang="en-US">
                <a:ea typeface="Adobe 宋体 Std L" pitchFamily="18" charset="-122"/>
              </a:rPr>
              <a:t>第二级</a:t>
            </a:r>
          </a:p>
          <a:p>
            <a:pPr lvl="2" eaLnBrk="1" hangingPunct="1">
              <a:lnSpc>
                <a:spcPct val="150000"/>
              </a:lnSpc>
              <a:buClr>
                <a:schemeClr val="accent6"/>
              </a:buClr>
              <a:buFont typeface="Wingdings" pitchFamily="2" charset="2"/>
              <a:buChar char="l"/>
              <a:defRPr/>
            </a:pPr>
            <a:r>
              <a:rPr kumimoji="0" lang="zh-CN" altLang="en-US">
                <a:ea typeface="Adobe 宋体 Std L" pitchFamily="18" charset="-122"/>
              </a:rPr>
              <a:t>第三级</a:t>
            </a:r>
          </a:p>
          <a:p>
            <a:pPr lvl="3" eaLnBrk="1" hangingPunct="1">
              <a:lnSpc>
                <a:spcPct val="150000"/>
              </a:lnSpc>
              <a:buClr>
                <a:schemeClr val="accent6"/>
              </a:buClr>
              <a:buFont typeface="Wingdings" pitchFamily="2" charset="2"/>
              <a:buChar char="l"/>
              <a:defRPr/>
            </a:pPr>
            <a:r>
              <a:rPr kumimoji="0" lang="zh-CN" altLang="en-US">
                <a:ea typeface="Adobe 宋体 Std L" pitchFamily="18" charset="-122"/>
              </a:rPr>
              <a:t>第四级</a:t>
            </a:r>
          </a:p>
          <a:p>
            <a:pPr lvl="4" eaLnBrk="1" hangingPunct="1">
              <a:lnSpc>
                <a:spcPct val="150000"/>
              </a:lnSpc>
              <a:buClr>
                <a:schemeClr val="accent6"/>
              </a:buClr>
              <a:buFont typeface="Wingdings" pitchFamily="2" charset="2"/>
              <a:buChar char="l"/>
              <a:defRPr/>
            </a:pPr>
            <a:r>
              <a:rPr kumimoji="0" lang="zh-CN" altLang="en-US">
                <a:ea typeface="Adobe 宋体 Std L" pitchFamily="18" charset="-122"/>
              </a:rPr>
              <a:t>第五级</a:t>
            </a:r>
            <a:endParaRPr kumimoji="0" lang="en-US" altLang="zh-CN" sz="1600">
              <a:latin typeface="Adobe 宋体 Std L" pitchFamily="18" charset="-122"/>
              <a:ea typeface="Adobe 宋体 Std L" pitchFamily="18" charset="-122"/>
              <a:cs typeface="华文细黑" pitchFamily="2" charset="-122"/>
            </a:endParaRPr>
          </a:p>
        </p:txBody>
      </p:sp>
      <p:sp>
        <p:nvSpPr>
          <p:cNvPr id="5" name="TextBox 4"/>
          <p:cNvSpPr txBox="1">
            <a:spLocks noChangeArrowheads="1"/>
          </p:cNvSpPr>
          <p:nvPr userDrawn="1"/>
        </p:nvSpPr>
        <p:spPr bwMode="auto">
          <a:xfrm>
            <a:off x="1071563" y="3053955"/>
            <a:ext cx="7358062" cy="646331"/>
          </a:xfrm>
          <a:prstGeom prst="rect">
            <a:avLst/>
          </a:prstGeom>
          <a:solidFill>
            <a:srgbClr val="FFFF99"/>
          </a:solidFill>
          <a:ln w="9525">
            <a:noFill/>
            <a:miter lim="800000"/>
            <a:headEnd/>
            <a:tailEnd/>
          </a:ln>
          <a:effectLst>
            <a:outerShdw blurRad="63500" dist="20000" dir="5400000" rotWithShape="0">
              <a:srgbClr val="000000">
                <a:alpha val="37999"/>
              </a:srgbClr>
            </a:outerShdw>
          </a:effectLst>
        </p:spPr>
        <p:txBody>
          <a:bodyPr>
            <a:spAutoFit/>
          </a:bodyPr>
          <a:lstStyle>
            <a:lvl1pPr>
              <a:defRPr sz="2400" i="1">
                <a:solidFill>
                  <a:schemeClr val="tx1"/>
                </a:solidFill>
                <a:latin typeface="Arial" panose="020B0604020202020204" pitchFamily="34" charset="0"/>
                <a:ea typeface="华文细黑" panose="02010600040101010101" pitchFamily="2" charset="-122"/>
              </a:defRPr>
            </a:lvl1pPr>
            <a:lvl2pPr marL="742950" indent="-285750">
              <a:defRPr sz="2400" i="1">
                <a:solidFill>
                  <a:schemeClr val="tx1"/>
                </a:solidFill>
                <a:latin typeface="Arial" panose="020B0604020202020204" pitchFamily="34" charset="0"/>
                <a:ea typeface="华文细黑" panose="02010600040101010101" pitchFamily="2" charset="-122"/>
              </a:defRPr>
            </a:lvl2pPr>
            <a:lvl3pPr marL="1143000" indent="-228600">
              <a:defRPr sz="2400" i="1">
                <a:solidFill>
                  <a:schemeClr val="tx1"/>
                </a:solidFill>
                <a:latin typeface="Arial" panose="020B0604020202020204" pitchFamily="34" charset="0"/>
                <a:ea typeface="华文细黑" panose="02010600040101010101" pitchFamily="2" charset="-122"/>
              </a:defRPr>
            </a:lvl3pPr>
            <a:lvl4pPr marL="1600200" indent="-228600">
              <a:defRPr sz="2400" i="1">
                <a:solidFill>
                  <a:schemeClr val="tx1"/>
                </a:solidFill>
                <a:latin typeface="Arial" panose="020B0604020202020204" pitchFamily="34" charset="0"/>
                <a:ea typeface="华文细黑" panose="02010600040101010101" pitchFamily="2" charset="-122"/>
              </a:defRPr>
            </a:lvl4pPr>
            <a:lvl5pPr marL="2057400" indent="-228600">
              <a:defRPr sz="2400"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1800" b="1">
                <a:solidFill>
                  <a:srgbClr val="000000"/>
                </a:solidFill>
                <a:latin typeface="Adobe 宋体 Std L" pitchFamily="18" charset="-122"/>
                <a:ea typeface="Adobe 宋体 Std L" pitchFamily="18" charset="-122"/>
              </a:rPr>
              <a:t>&lt;Context path = “/student” </a:t>
            </a:r>
            <a:r>
              <a:rPr lang="en-US" altLang="zh-CN" sz="1800" b="1" err="1">
                <a:solidFill>
                  <a:srgbClr val="000000"/>
                </a:solidFill>
                <a:latin typeface="Adobe 宋体 Std L" pitchFamily="18" charset="-122"/>
                <a:ea typeface="Adobe 宋体 Std L" pitchFamily="18" charset="-122"/>
              </a:rPr>
              <a:t>docBase</a:t>
            </a:r>
            <a:r>
              <a:rPr lang="en-US" altLang="zh-CN" sz="1800" b="1">
                <a:solidFill>
                  <a:srgbClr val="000000"/>
                </a:solidFill>
                <a:latin typeface="Adobe 宋体 Std L" pitchFamily="18" charset="-122"/>
                <a:ea typeface="Adobe 宋体 Std L" pitchFamily="18" charset="-122"/>
              </a:rPr>
              <a:t>=“D:\</a:t>
            </a:r>
            <a:r>
              <a:rPr lang="en-US" altLang="zh-CN" sz="1800" b="1" err="1">
                <a:solidFill>
                  <a:srgbClr val="000000"/>
                </a:solidFill>
                <a:latin typeface="Adobe 宋体 Std L" pitchFamily="18" charset="-122"/>
                <a:ea typeface="Adobe 宋体 Std L" pitchFamily="18" charset="-122"/>
              </a:rPr>
              <a:t>MyApp</a:t>
            </a:r>
            <a:r>
              <a:rPr lang="en-US" altLang="zh-CN" sz="1800" b="1">
                <a:solidFill>
                  <a:srgbClr val="000000"/>
                </a:solidFill>
                <a:latin typeface="Adobe 宋体 Std L" pitchFamily="18" charset="-122"/>
                <a:ea typeface="Adobe 宋体 Std L" pitchFamily="18" charset="-122"/>
              </a:rPr>
              <a:t>\</a:t>
            </a:r>
            <a:r>
              <a:rPr lang="en-US" altLang="zh-CN" sz="1800" b="1" err="1">
                <a:solidFill>
                  <a:srgbClr val="000000"/>
                </a:solidFill>
                <a:latin typeface="Adobe 宋体 Std L" pitchFamily="18" charset="-122"/>
                <a:ea typeface="Adobe 宋体 Std L" pitchFamily="18" charset="-122"/>
              </a:rPr>
              <a:t>StudentManage</a:t>
            </a:r>
            <a:r>
              <a:rPr lang="en-US" altLang="zh-CN" sz="1800" b="1">
                <a:solidFill>
                  <a:srgbClr val="000000"/>
                </a:solidFill>
                <a:latin typeface="Adobe 宋体 Std L" pitchFamily="18" charset="-122"/>
                <a:ea typeface="Adobe 宋体 Std L" pitchFamily="18" charset="-122"/>
              </a:rPr>
              <a:t>” debug=0 reloadable=“true”&gt;</a:t>
            </a:r>
            <a:endParaRPr lang="zh-CN" altLang="en-US" sz="1800" b="1">
              <a:solidFill>
                <a:srgbClr val="000000"/>
              </a:solidFill>
              <a:latin typeface="Adobe 宋体 Std L" pitchFamily="18" charset="-122"/>
              <a:ea typeface="Adobe 宋体 Std L" pitchFamily="18" charset="-122"/>
            </a:endParaRPr>
          </a:p>
        </p:txBody>
      </p:sp>
      <p:pic>
        <p:nvPicPr>
          <p:cNvPr id="6" name="图片 4"/>
          <p:cNvPicPr>
            <a:picLocks noChangeAspect="1"/>
          </p:cNvPicPr>
          <p:nvPr userDrawn="1"/>
        </p:nvPicPr>
        <p:blipFill>
          <a:blip r:embed="rId2"/>
          <a:srcRect/>
          <a:stretch>
            <a:fillRect/>
          </a:stretch>
        </p:blipFill>
        <p:spPr bwMode="auto">
          <a:xfrm>
            <a:off x="7954963" y="3274222"/>
            <a:ext cx="577850" cy="432197"/>
          </a:xfrm>
          <a:prstGeom prst="rect">
            <a:avLst/>
          </a:prstGeom>
          <a:noFill/>
          <a:ln w="9525">
            <a:noFill/>
            <a:miter lim="800000"/>
            <a:headEnd/>
            <a:tailEnd/>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a:pPr>
                <a:defRPr/>
              </a:pPr>
              <a:t>‹#›</a:t>
            </a:fld>
            <a:endParaRPr lang="en-US" altLang="zh-CN"/>
          </a:p>
        </p:txBody>
      </p:sp>
      <p:sp>
        <p:nvSpPr>
          <p:cNvPr id="12" name="文本占位符 11"/>
          <p:cNvSpPr>
            <a:spLocks noGrp="1"/>
          </p:cNvSpPr>
          <p:nvPr>
            <p:ph type="body" sz="quarter" idx="11" hasCustomPrompt="1"/>
          </p:nvPr>
        </p:nvSpPr>
        <p:spPr>
          <a:xfrm>
            <a:off x="857250" y="3571876"/>
            <a:ext cx="6357956" cy="507831"/>
          </a:xfrm>
          <a:solidFill>
            <a:srgbClr val="23A3AE"/>
          </a:solidFill>
          <a:ln>
            <a:noFill/>
            <a:headEnd/>
            <a:tailEnd/>
          </a:ln>
        </p:spPr>
        <p:style>
          <a:lnRef idx="2">
            <a:schemeClr val="accent2"/>
          </a:lnRef>
          <a:fillRef idx="1">
            <a:schemeClr val="lt1"/>
          </a:fillRef>
          <a:effectRef idx="0">
            <a:schemeClr val="accent2"/>
          </a:effectRef>
          <a:fontRef idx="minor">
            <a:schemeClr val="dk1"/>
          </a:fontRef>
        </p:style>
        <p:txBody>
          <a:bodyPr wrap="square" anchor="ctr">
            <a:spAutoFit/>
          </a:bodyPr>
          <a:lstStyle>
            <a:lvl1pPr algn="l" rtl="0" eaLnBrk="0" fontAlgn="base" hangingPunct="0">
              <a:lnSpc>
                <a:spcPct val="150000"/>
              </a:lnSpc>
              <a:spcBef>
                <a:spcPct val="20000"/>
              </a:spcBef>
              <a:spcAft>
                <a:spcPct val="0"/>
              </a:spcAft>
              <a:buNone/>
              <a:defRPr lang="zh-CN" altLang="en-US" sz="1800" i="0" kern="1200" dirty="0" smtClean="0">
                <a:solidFill>
                  <a:schemeClr val="bg1"/>
                </a:solidFill>
                <a:latin typeface="Adobe 仿宋 Std R" pitchFamily="18" charset="-122"/>
                <a:ea typeface="Adobe 仿宋 Std R" pitchFamily="18" charset="-122"/>
                <a:cs typeface="+mn-cs"/>
              </a:defRPr>
            </a:lvl1pPr>
          </a:lstStyle>
          <a:p>
            <a:pPr lvl="0"/>
            <a:r>
              <a:rPr lang="zh-CN" altLang="en-US"/>
              <a:t>单击此处编辑 注意 文本样式</a:t>
            </a:r>
          </a:p>
        </p:txBody>
      </p:sp>
      <p:sp>
        <p:nvSpPr>
          <p:cNvPr id="14" name="图片占位符 13"/>
          <p:cNvSpPr>
            <a:spLocks noGrp="1"/>
          </p:cNvSpPr>
          <p:nvPr>
            <p:ph type="pic" sz="quarter" idx="12"/>
          </p:nvPr>
        </p:nvSpPr>
        <p:spPr>
          <a:xfrm>
            <a:off x="7072315" y="3571876"/>
            <a:ext cx="428625" cy="500063"/>
          </a:xfrm>
          <a:noFill/>
          <a:ln w="9525">
            <a:noFill/>
            <a:miter lim="800000"/>
            <a:headEnd/>
            <a:tailEnd/>
          </a:ln>
        </p:spPr>
        <p:txBody>
          <a:bodyPr/>
          <a:lstStyle/>
          <a:p>
            <a:endParaRPr lang="zh-CN" altLang="en-US"/>
          </a:p>
        </p:txBody>
      </p:sp>
      <p:sp>
        <p:nvSpPr>
          <p:cNvPr id="9" name="标题占位符 1"/>
          <p:cNvSpPr>
            <a:spLocks noGrp="1"/>
          </p:cNvSpPr>
          <p:nvPr>
            <p:ph type="title"/>
          </p:nvPr>
        </p:nvSpPr>
        <p:spPr>
          <a:xfrm>
            <a:off x="957266" y="134542"/>
            <a:ext cx="4471990" cy="508383"/>
          </a:xfrm>
          <a:prstGeom prst="rect">
            <a:avLst/>
          </a:prstGeom>
        </p:spPr>
        <p:txBody>
          <a:bodyPr vert="horz" lIns="91440" tIns="45720" rIns="91440" bIns="45720" rtlCol="0" anchor="ctr">
            <a:norm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a:t>单击此处编辑母版标题样式</a:t>
            </a:r>
          </a:p>
        </p:txBody>
      </p:sp>
      <p:sp>
        <p:nvSpPr>
          <p:cNvPr id="7" name="内容占位符 2"/>
          <p:cNvSpPr>
            <a:spLocks noGrp="1"/>
          </p:cNvSpPr>
          <p:nvPr>
            <p:ph idx="1"/>
          </p:nvPr>
        </p:nvSpPr>
        <p:spPr>
          <a:xfrm>
            <a:off x="500040" y="857241"/>
            <a:ext cx="8207375" cy="2357452"/>
          </a:xfrm>
        </p:spPr>
        <p:txBody>
          <a:bodyPr/>
          <a:lstStyle>
            <a:lvl1pPr marL="342900" indent="-342900" algn="l" rtl="0" eaLnBrk="1" fontAlgn="base" hangingPunct="1">
              <a:lnSpc>
                <a:spcPct val="150000"/>
              </a:lnSpc>
              <a:spcBef>
                <a:spcPct val="20000"/>
              </a:spcBef>
              <a:spcAft>
                <a:spcPct val="0"/>
              </a:spcAft>
              <a:buClr>
                <a:schemeClr val="accent6"/>
              </a:buClr>
              <a:buFont typeface="Wingdings" pitchFamily="2" charset="2"/>
              <a:buChar char="l"/>
              <a:defRPr kumimoji="0" lang="en-US" altLang="zh-CN" sz="1800" b="1" kern="1200" dirty="0" smtClean="0">
                <a:solidFill>
                  <a:schemeClr val="tx1"/>
                </a:solidFill>
                <a:latin typeface="Adobe 宋体 Std L" pitchFamily="18" charset="-122"/>
                <a:ea typeface="Adobe 宋体 Std L" pitchFamily="18" charset="-122"/>
                <a:cs typeface="华文细黑" pitchFamily="2" charset="-122"/>
              </a:defRPr>
            </a:lvl1pPr>
            <a:lvl2pPr>
              <a:defRPr kumimoji="0" lang="zh-CN" altLang="en-US" sz="1600" b="1" i="1" kern="1200" dirty="0" smtClean="0">
                <a:solidFill>
                  <a:schemeClr val="tx1"/>
                </a:solidFill>
                <a:latin typeface="Adobe 宋体 Std L" pitchFamily="18" charset="-122"/>
                <a:ea typeface="Adobe 宋体 Std L" pitchFamily="18" charset="-122"/>
                <a:cs typeface="华文细黑" pitchFamily="2" charset="-122"/>
              </a:defRPr>
            </a:lvl2pPr>
            <a:lvl3pPr>
              <a:defRPr sz="1400" b="1" i="1">
                <a:latin typeface="Adobe 宋体 Std L" pitchFamily="18" charset="-122"/>
                <a:ea typeface="Adobe 宋体 Std L" pitchFamily="18" charset="-122"/>
              </a:defRPr>
            </a:lvl3pPr>
            <a:lvl5pPr>
              <a:defRPr sz="1200"/>
            </a:lvl5pPr>
          </a:lstStyle>
          <a:p>
            <a:pPr lvl="0"/>
            <a:r>
              <a:rPr lang="zh-CN" altLang="en-US"/>
              <a:t>单击此处编辑母版文本样式</a:t>
            </a:r>
          </a:p>
          <a:p>
            <a:pPr marL="742950" lvl="1"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a:t>第二级</a:t>
            </a:r>
            <a:endParaRPr lang="en-US" altLang="zh-CN"/>
          </a:p>
          <a:p>
            <a:pPr marL="1143000" lvl="2"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AD3AC9A5-20D0-4EF6-BA80-73EFC9BE9A7C}" type="slidenum">
              <a:rPr lang="zh-CN" altLang="en-US" smtClean="0"/>
              <a:pPr>
                <a:defRPr/>
              </a:pPr>
              <a:t>‹#›</a:t>
            </a:fld>
            <a:endParaRPr lang="en-US" altLang="zh-C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43" y="342900"/>
            <a:ext cx="2949575" cy="120015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740572"/>
            <a:ext cx="4629150" cy="365521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43" y="1543052"/>
            <a:ext cx="2949575"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CAEF9EDF-8CA5-4E21-821D-9C2CA8A26E0A}" type="slidenum">
              <a:rPr lang="zh-CN" altLang="en-US"/>
              <a:pPr>
                <a:defRPr/>
              </a:pPr>
              <a:t>‹#›</a:t>
            </a:fld>
            <a:endParaRPr lang="en-US" altLang="zh-C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43" y="342900"/>
            <a:ext cx="2949575" cy="120015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740572"/>
            <a:ext cx="4629150" cy="365521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630243" y="1543052"/>
            <a:ext cx="2949575"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C3F620E9-F25D-4328-9790-144ACDEE8CFE}" type="slidenum">
              <a:rPr lang="zh-CN" altLang="en-US"/>
              <a:pPr>
                <a:defRPr/>
              </a:pPr>
              <a:t>‹#›</a:t>
            </a:fld>
            <a:endParaRPr lang="en-US" altLang="zh-C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15B528E2-8AE1-4CA7-86F2-B2032E1DF511}" type="slidenum">
              <a:rPr lang="zh-CN" altLang="en-US"/>
              <a:pPr>
                <a:defRPr/>
              </a:pPr>
              <a:t>‹#›</a:t>
            </a:fld>
            <a:endParaRPr lang="en-US" altLang="zh-CN"/>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4638" y="236935"/>
            <a:ext cx="2051050" cy="435768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68318" y="236935"/>
            <a:ext cx="6003925" cy="43576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5A3B6F00-04B7-46A7-AA7E-BB30A0334EC6}" type="slidenum">
              <a:rPr lang="zh-CN" altLang="en-US"/>
              <a:pPr>
                <a:defRPr/>
              </a:pPr>
              <a:t>‹#›</a:t>
            </a:fld>
            <a:endParaRPr lang="en-US" altLang="zh-CN"/>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AD3AC9A5-20D0-4EF6-BA80-73EFC9BE9A7C}" type="slidenum">
              <a:rPr lang="zh-CN" altLang="en-US" smtClean="0"/>
              <a:pPr>
                <a:defRPr/>
              </a:pPr>
              <a:t>‹#›</a:t>
            </a:fld>
            <a:endParaRPr lang="en-US" altLang="zh-CN"/>
          </a:p>
        </p:txBody>
      </p:sp>
      <p:sp>
        <p:nvSpPr>
          <p:cNvPr id="5" name="内容占位符 4"/>
          <p:cNvSpPr>
            <a:spLocks noGrp="1"/>
          </p:cNvSpPr>
          <p:nvPr>
            <p:ph sz="quarter" idx="11"/>
          </p:nvPr>
        </p:nvSpPr>
        <p:spPr>
          <a:xfrm>
            <a:off x="1357290" y="857238"/>
            <a:ext cx="5357834" cy="278607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文本占位符 6"/>
          <p:cNvSpPr>
            <a:spLocks noGrp="1"/>
          </p:cNvSpPr>
          <p:nvPr>
            <p:ph type="body" sz="quarter" idx="12"/>
          </p:nvPr>
        </p:nvSpPr>
        <p:spPr>
          <a:xfrm>
            <a:off x="1428750" y="3929063"/>
            <a:ext cx="5786456" cy="857250"/>
          </a:xfrm>
        </p:spPr>
        <p:style>
          <a:lnRef idx="2">
            <a:schemeClr val="accent2"/>
          </a:lnRef>
          <a:fillRef idx="1">
            <a:schemeClr val="lt1"/>
          </a:fillRef>
          <a:effectRef idx="0">
            <a:schemeClr val="accent2"/>
          </a:effectRef>
          <a:fontRef idx="none"/>
        </p:style>
        <p:txBody>
          <a:bodyPr/>
          <a:lstStyle/>
          <a:p>
            <a:pPr lvl="0"/>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标题幻灯片">
    <p:bg>
      <p:bgPr>
        <a:blipFill dpi="0" rotWithShape="1">
          <a:blip r:embed="rId2">
            <a:lum/>
          </a:blip>
          <a:srcRect/>
          <a:stretch>
            <a:fillRect t="-25000" b="-25000"/>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3"/>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r>
              <a:rPr lang="en-US" altLang="zh-CN"/>
              <a:t>1</a:t>
            </a:r>
            <a:endParaRPr lang="zh-CN" altLang="en-US"/>
          </a:p>
        </p:txBody>
      </p:sp>
      <p:sp>
        <p:nvSpPr>
          <p:cNvPr id="6" name="灯片编号占位符 5"/>
          <p:cNvSpPr>
            <a:spLocks noGrp="1"/>
          </p:cNvSpPr>
          <p:nvPr>
            <p:ph type="sldNum" sz="quarter" idx="12"/>
          </p:nvPr>
        </p:nvSpPr>
        <p:spPr/>
        <p:txBody>
          <a:bodyPr/>
          <a:lstStyle/>
          <a:p>
            <a:fld id="{A6A3ED16-5AD5-49A8-A69C-CF66BCEA1628}" type="slidenum">
              <a:rPr lang="zh-CN" altLang="en-US" smtClean="0"/>
              <a:pPr/>
              <a:t>‹#›</a:t>
            </a:fld>
            <a:endParaRPr lang="zh-CN" altLang="en-US"/>
          </a:p>
        </p:txBody>
      </p:sp>
    </p:spTree>
    <p:extLst>
      <p:ext uri="{BB962C8B-B14F-4D97-AF65-F5344CB8AC3E}">
        <p14:creationId xmlns:p14="http://schemas.microsoft.com/office/powerpoint/2010/main" val="33362360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10" name="灯片编号占位符 4"/>
          <p:cNvSpPr>
            <a:spLocks noGrp="1"/>
          </p:cNvSpPr>
          <p:nvPr>
            <p:ph type="sldNum" sz="quarter" idx="16"/>
          </p:nvPr>
        </p:nvSpPr>
        <p:spPr>
          <a:xfrm>
            <a:off x="7010432" y="4869675"/>
            <a:ext cx="2133600" cy="273844"/>
          </a:xfrm>
        </p:spPr>
        <p:txBody>
          <a:bodyPr/>
          <a:lstStyle>
            <a:lvl1pPr>
              <a:defRPr sz="1200">
                <a:solidFill>
                  <a:schemeClr val="tx1"/>
                </a:solidFill>
                <a:latin typeface="Times New Roman" pitchFamily="18" charset="0"/>
                <a:cs typeface="Times New Roman" pitchFamily="18" charset="0"/>
              </a:defRPr>
            </a:lvl1pPr>
          </a:lstStyle>
          <a:p>
            <a:r>
              <a:rPr lang="en-US" altLang="zh-CN"/>
              <a:t>-</a:t>
            </a:r>
            <a:fld id="{607E7C13-E761-4825-B475-3D492D85C8BC}" type="slidenum">
              <a:rPr lang="zh-CN" altLang="en-US" smtClean="0"/>
              <a:pPr/>
              <a:t>‹#›</a:t>
            </a:fld>
            <a:r>
              <a:rPr lang="en-US" altLang="zh-CN"/>
              <a:t>-</a:t>
            </a:r>
            <a:endParaRPr lang="zh-CN" altLang="en-US"/>
          </a:p>
        </p:txBody>
      </p:sp>
      <p:sp>
        <p:nvSpPr>
          <p:cNvPr id="14" name="Rectangle 13"/>
          <p:cNvSpPr>
            <a:spLocks noChangeArrowheads="1"/>
          </p:cNvSpPr>
          <p:nvPr userDrawn="1"/>
        </p:nvSpPr>
        <p:spPr bwMode="auto">
          <a:xfrm>
            <a:off x="0" y="4875626"/>
            <a:ext cx="9144000" cy="34289"/>
          </a:xfrm>
          <a:prstGeom prst="rect">
            <a:avLst/>
          </a:prstGeom>
          <a:gradFill>
            <a:gsLst>
              <a:gs pos="0">
                <a:schemeClr val="accent1"/>
              </a:gs>
              <a:gs pos="100000">
                <a:srgbClr val="FF0000">
                  <a:alpha val="60001"/>
                </a:srgbClr>
              </a:gs>
            </a:gsLst>
            <a:lin ang="0" scaled="1"/>
          </a:gradFill>
          <a:ln w="38100">
            <a:noFill/>
            <a:miter lim="800000"/>
            <a:headEnd/>
            <a:tailEnd/>
          </a:ln>
          <a:effectLst/>
        </p:spPr>
        <p:txBody>
          <a:bodyPr wrap="none" anchor="ctr"/>
          <a:lstStyle/>
          <a:p>
            <a:endParaRPr lang="zh-CN" altLang="en-US" sz="1350"/>
          </a:p>
        </p:txBody>
      </p:sp>
      <p:sp>
        <p:nvSpPr>
          <p:cNvPr id="9" name="TextBox 8"/>
          <p:cNvSpPr txBox="1"/>
          <p:nvPr userDrawn="1"/>
        </p:nvSpPr>
        <p:spPr>
          <a:xfrm>
            <a:off x="5796136" y="0"/>
            <a:ext cx="3347896" cy="300082"/>
          </a:xfrm>
          <a:prstGeom prst="rect">
            <a:avLst/>
          </a:prstGeom>
          <a:noFill/>
        </p:spPr>
        <p:txBody>
          <a:bodyPr wrap="square" rtlCol="0">
            <a:spAutoFit/>
          </a:bodyPr>
          <a:lstStyle/>
          <a:p>
            <a:r>
              <a:rPr lang="zh-CN" altLang="en-US" sz="1350" b="1">
                <a:solidFill>
                  <a:schemeClr val="bg1"/>
                </a:solidFill>
                <a:latin typeface="Times New Roman" pitchFamily="18" charset="0"/>
                <a:ea typeface="华文仿宋" pitchFamily="2" charset="-122"/>
                <a:cs typeface="Times New Roman" pitchFamily="18" charset="0"/>
              </a:rPr>
              <a:t>第</a:t>
            </a:r>
            <a:r>
              <a:rPr lang="en-US" altLang="zh-CN" sz="1350" b="1">
                <a:solidFill>
                  <a:schemeClr val="bg1"/>
                </a:solidFill>
                <a:latin typeface="Times New Roman" pitchFamily="18" charset="0"/>
                <a:ea typeface="华文仿宋" pitchFamily="2" charset="-122"/>
                <a:cs typeface="Times New Roman" pitchFamily="18" charset="0"/>
              </a:rPr>
              <a:t>4</a:t>
            </a:r>
            <a:r>
              <a:rPr lang="zh-CN" altLang="en-US" sz="1350" b="1">
                <a:solidFill>
                  <a:schemeClr val="bg1"/>
                </a:solidFill>
                <a:latin typeface="Times New Roman" pitchFamily="18" charset="0"/>
                <a:ea typeface="华文仿宋" pitchFamily="2" charset="-122"/>
                <a:cs typeface="Times New Roman" pitchFamily="18" charset="0"/>
              </a:rPr>
              <a:t>章  </a:t>
            </a:r>
            <a:r>
              <a:rPr lang="en-US" altLang="zh-CN" sz="1350" b="1">
                <a:solidFill>
                  <a:schemeClr val="bg1"/>
                </a:solidFill>
                <a:latin typeface="Times New Roman" pitchFamily="18" charset="0"/>
                <a:ea typeface="华文仿宋" pitchFamily="2" charset="-122"/>
                <a:cs typeface="Times New Roman" pitchFamily="18" charset="0"/>
              </a:rPr>
              <a:t>JavaScript</a:t>
            </a:r>
            <a:r>
              <a:rPr lang="zh-CN" altLang="en-US" sz="1350" b="1">
                <a:solidFill>
                  <a:schemeClr val="bg1"/>
                </a:solidFill>
                <a:latin typeface="Times New Roman" pitchFamily="18" charset="0"/>
                <a:ea typeface="华文仿宋" pitchFamily="2" charset="-122"/>
                <a:cs typeface="Times New Roman" pitchFamily="18" charset="0"/>
              </a:rPr>
              <a:t>脚本语言基础</a:t>
            </a:r>
          </a:p>
        </p:txBody>
      </p:sp>
    </p:spTree>
    <p:extLst>
      <p:ext uri="{BB962C8B-B14F-4D97-AF65-F5344CB8AC3E}">
        <p14:creationId xmlns:p14="http://schemas.microsoft.com/office/powerpoint/2010/main" val="31727679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10" name="灯片编号占位符 4"/>
          <p:cNvSpPr>
            <a:spLocks noGrp="1"/>
          </p:cNvSpPr>
          <p:nvPr>
            <p:ph type="sldNum" sz="quarter" idx="16"/>
          </p:nvPr>
        </p:nvSpPr>
        <p:spPr>
          <a:xfrm>
            <a:off x="7010432" y="4869675"/>
            <a:ext cx="2133600" cy="273844"/>
          </a:xfrm>
        </p:spPr>
        <p:txBody>
          <a:bodyPr/>
          <a:lstStyle>
            <a:lvl1pPr>
              <a:defRPr sz="1200">
                <a:solidFill>
                  <a:schemeClr val="tx1"/>
                </a:solidFill>
                <a:latin typeface="Times New Roman" pitchFamily="18" charset="0"/>
                <a:cs typeface="Times New Roman" pitchFamily="18" charset="0"/>
              </a:defRPr>
            </a:lvl1pPr>
          </a:lstStyle>
          <a:p>
            <a:r>
              <a:rPr lang="en-US" altLang="zh-CN"/>
              <a:t>-</a:t>
            </a:r>
            <a:fld id="{607E7C13-E761-4825-B475-3D492D85C8BC}" type="slidenum">
              <a:rPr lang="zh-CN" altLang="en-US" smtClean="0"/>
              <a:pPr/>
              <a:t>‹#›</a:t>
            </a:fld>
            <a:r>
              <a:rPr lang="en-US" altLang="zh-CN"/>
              <a:t>-</a:t>
            </a:r>
            <a:endParaRPr lang="zh-CN" altLang="en-US"/>
          </a:p>
        </p:txBody>
      </p:sp>
      <p:sp>
        <p:nvSpPr>
          <p:cNvPr id="14" name="Rectangle 13"/>
          <p:cNvSpPr>
            <a:spLocks noChangeArrowheads="1"/>
          </p:cNvSpPr>
          <p:nvPr userDrawn="1"/>
        </p:nvSpPr>
        <p:spPr bwMode="auto">
          <a:xfrm>
            <a:off x="0" y="4875626"/>
            <a:ext cx="9144000" cy="34289"/>
          </a:xfrm>
          <a:prstGeom prst="rect">
            <a:avLst/>
          </a:prstGeom>
          <a:gradFill>
            <a:gsLst>
              <a:gs pos="0">
                <a:schemeClr val="accent1"/>
              </a:gs>
              <a:gs pos="100000">
                <a:srgbClr val="FF0000">
                  <a:alpha val="60001"/>
                </a:srgbClr>
              </a:gs>
            </a:gsLst>
            <a:lin ang="0" scaled="1"/>
          </a:gradFill>
          <a:ln w="38100">
            <a:noFill/>
            <a:miter lim="800000"/>
            <a:headEnd/>
            <a:tailEnd/>
          </a:ln>
          <a:effectLst/>
        </p:spPr>
        <p:txBody>
          <a:bodyPr wrap="none" anchor="ctr"/>
          <a:lstStyle/>
          <a:p>
            <a:endParaRPr lang="zh-CN" altLang="en-US" sz="1350"/>
          </a:p>
        </p:txBody>
      </p:sp>
      <p:sp>
        <p:nvSpPr>
          <p:cNvPr id="9" name="TextBox 8"/>
          <p:cNvSpPr txBox="1"/>
          <p:nvPr userDrawn="1"/>
        </p:nvSpPr>
        <p:spPr>
          <a:xfrm>
            <a:off x="5796136" y="0"/>
            <a:ext cx="3347896" cy="300082"/>
          </a:xfrm>
          <a:prstGeom prst="rect">
            <a:avLst/>
          </a:prstGeom>
          <a:noFill/>
        </p:spPr>
        <p:txBody>
          <a:bodyPr wrap="square" rtlCol="0">
            <a:spAutoFit/>
          </a:bodyPr>
          <a:lstStyle/>
          <a:p>
            <a:r>
              <a:rPr lang="zh-CN" altLang="en-US" sz="1350" b="1">
                <a:solidFill>
                  <a:schemeClr val="bg1"/>
                </a:solidFill>
                <a:latin typeface="Times New Roman" pitchFamily="18" charset="0"/>
                <a:ea typeface="华文仿宋" pitchFamily="2" charset="-122"/>
                <a:cs typeface="Times New Roman" pitchFamily="18" charset="0"/>
              </a:rPr>
              <a:t>第</a:t>
            </a:r>
            <a:r>
              <a:rPr lang="en-US" altLang="zh-CN" sz="1350" b="1">
                <a:solidFill>
                  <a:schemeClr val="bg1"/>
                </a:solidFill>
                <a:latin typeface="Times New Roman" pitchFamily="18" charset="0"/>
                <a:ea typeface="华文仿宋" pitchFamily="2" charset="-122"/>
                <a:cs typeface="Times New Roman" pitchFamily="18" charset="0"/>
              </a:rPr>
              <a:t>4</a:t>
            </a:r>
            <a:r>
              <a:rPr lang="zh-CN" altLang="en-US" sz="1350" b="1">
                <a:solidFill>
                  <a:schemeClr val="bg1"/>
                </a:solidFill>
                <a:latin typeface="Times New Roman" pitchFamily="18" charset="0"/>
                <a:ea typeface="华文仿宋" pitchFamily="2" charset="-122"/>
                <a:cs typeface="Times New Roman" pitchFamily="18" charset="0"/>
              </a:rPr>
              <a:t>章  </a:t>
            </a:r>
            <a:r>
              <a:rPr lang="en-US" altLang="zh-CN" sz="1350" b="1">
                <a:solidFill>
                  <a:schemeClr val="bg1"/>
                </a:solidFill>
                <a:latin typeface="Times New Roman" pitchFamily="18" charset="0"/>
                <a:ea typeface="华文仿宋" pitchFamily="2" charset="-122"/>
                <a:cs typeface="Times New Roman" pitchFamily="18" charset="0"/>
              </a:rPr>
              <a:t>JavaScript</a:t>
            </a:r>
            <a:r>
              <a:rPr lang="zh-CN" altLang="en-US" sz="1350" b="1">
                <a:solidFill>
                  <a:schemeClr val="bg1"/>
                </a:solidFill>
                <a:latin typeface="Times New Roman" pitchFamily="18" charset="0"/>
                <a:ea typeface="华文仿宋" pitchFamily="2" charset="-122"/>
                <a:cs typeface="Times New Roman" pitchFamily="18" charset="0"/>
              </a:rPr>
              <a:t>脚本语言基础</a:t>
            </a:r>
          </a:p>
        </p:txBody>
      </p:sp>
    </p:spTree>
    <p:extLst>
      <p:ext uri="{BB962C8B-B14F-4D97-AF65-F5344CB8AC3E}">
        <p14:creationId xmlns:p14="http://schemas.microsoft.com/office/powerpoint/2010/main" val="19029931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3" name="内容占位符 2"/>
          <p:cNvSpPr>
            <a:spLocks noGrp="1"/>
          </p:cNvSpPr>
          <p:nvPr userDrawn="1">
            <p:ph sz="quarter" idx="10"/>
          </p:nvPr>
        </p:nvSpPr>
        <p:spPr>
          <a:xfrm>
            <a:off x="827584" y="1059582"/>
            <a:ext cx="7776864" cy="3726414"/>
          </a:xfrm>
        </p:spPr>
        <p:txBody>
          <a:bodyPr/>
          <a:lstStyle>
            <a:lvl1pPr>
              <a:lnSpc>
                <a:spcPct val="150000"/>
              </a:lnSpc>
              <a:spcBef>
                <a:spcPts val="0"/>
              </a:spcBef>
              <a:defRPr sz="2100" b="1"/>
            </a:lvl1pPr>
            <a:lvl2pPr>
              <a:lnSpc>
                <a:spcPct val="150000"/>
              </a:lnSpc>
              <a:spcBef>
                <a:spcPts val="0"/>
              </a:spcBef>
              <a:defRPr sz="1800" b="1"/>
            </a:lvl2pPr>
            <a:lvl3pPr>
              <a:lnSpc>
                <a:spcPct val="150000"/>
              </a:lnSpc>
              <a:spcBef>
                <a:spcPts val="0"/>
              </a:spcBef>
              <a:defRPr sz="1500" b="1"/>
            </a:lvl3pPr>
          </a:lstStyle>
          <a:p>
            <a:pPr lvl="0"/>
            <a:r>
              <a:rPr lang="zh-CN" altLang="en-US"/>
              <a:t>单击此处编辑母版文本样式</a:t>
            </a:r>
          </a:p>
          <a:p>
            <a:pPr lvl="1"/>
            <a:r>
              <a:rPr lang="zh-CN" altLang="en-US"/>
              <a:t>第二级</a:t>
            </a:r>
          </a:p>
          <a:p>
            <a:pPr lvl="2"/>
            <a:r>
              <a:rPr lang="zh-CN" altLang="en-US"/>
              <a:t>第三级</a:t>
            </a:r>
          </a:p>
        </p:txBody>
      </p:sp>
      <p:sp>
        <p:nvSpPr>
          <p:cNvPr id="10" name="灯片编号占位符 4"/>
          <p:cNvSpPr>
            <a:spLocks noGrp="1"/>
          </p:cNvSpPr>
          <p:nvPr>
            <p:ph type="sldNum" sz="quarter" idx="16"/>
          </p:nvPr>
        </p:nvSpPr>
        <p:spPr>
          <a:xfrm>
            <a:off x="7010432" y="4869675"/>
            <a:ext cx="2133600" cy="273844"/>
          </a:xfrm>
        </p:spPr>
        <p:txBody>
          <a:bodyPr/>
          <a:lstStyle>
            <a:lvl1pPr>
              <a:defRPr sz="1200">
                <a:solidFill>
                  <a:schemeClr val="tx1"/>
                </a:solidFill>
                <a:latin typeface="Times New Roman" pitchFamily="18" charset="0"/>
                <a:cs typeface="Times New Roman" pitchFamily="18" charset="0"/>
              </a:defRPr>
            </a:lvl1pPr>
          </a:lstStyle>
          <a:p>
            <a:r>
              <a:rPr lang="en-US" altLang="zh-CN"/>
              <a:t>-</a:t>
            </a:r>
            <a:fld id="{607E7C13-E761-4825-B475-3D492D85C8BC}" type="slidenum">
              <a:rPr lang="zh-CN" altLang="en-US" smtClean="0"/>
              <a:pPr/>
              <a:t>‹#›</a:t>
            </a:fld>
            <a:r>
              <a:rPr lang="en-US" altLang="zh-CN"/>
              <a:t>-</a:t>
            </a:r>
            <a:endParaRPr lang="zh-CN" altLang="en-US"/>
          </a:p>
        </p:txBody>
      </p:sp>
      <p:sp>
        <p:nvSpPr>
          <p:cNvPr id="14" name="Rectangle 13"/>
          <p:cNvSpPr>
            <a:spLocks noChangeArrowheads="1"/>
          </p:cNvSpPr>
          <p:nvPr userDrawn="1"/>
        </p:nvSpPr>
        <p:spPr bwMode="auto">
          <a:xfrm>
            <a:off x="0" y="4875626"/>
            <a:ext cx="9144000" cy="34289"/>
          </a:xfrm>
          <a:prstGeom prst="rect">
            <a:avLst/>
          </a:prstGeom>
          <a:gradFill>
            <a:gsLst>
              <a:gs pos="0">
                <a:schemeClr val="accent1"/>
              </a:gs>
              <a:gs pos="100000">
                <a:srgbClr val="FF0000">
                  <a:alpha val="60001"/>
                </a:srgbClr>
              </a:gs>
            </a:gsLst>
            <a:lin ang="0" scaled="1"/>
          </a:gradFill>
          <a:ln w="38100">
            <a:noFill/>
            <a:miter lim="800000"/>
            <a:headEnd/>
            <a:tailEnd/>
          </a:ln>
          <a:effectLst/>
        </p:spPr>
        <p:txBody>
          <a:bodyPr wrap="none" anchor="ctr"/>
          <a:lstStyle/>
          <a:p>
            <a:endParaRPr lang="zh-CN" altLang="en-US" sz="1350"/>
          </a:p>
        </p:txBody>
      </p:sp>
      <p:sp>
        <p:nvSpPr>
          <p:cNvPr id="9" name="TextBox 8"/>
          <p:cNvSpPr txBox="1"/>
          <p:nvPr userDrawn="1"/>
        </p:nvSpPr>
        <p:spPr>
          <a:xfrm>
            <a:off x="5796136" y="0"/>
            <a:ext cx="3347896" cy="300082"/>
          </a:xfrm>
          <a:prstGeom prst="rect">
            <a:avLst/>
          </a:prstGeom>
          <a:noFill/>
        </p:spPr>
        <p:txBody>
          <a:bodyPr wrap="square" rtlCol="0">
            <a:spAutoFit/>
          </a:bodyPr>
          <a:lstStyle/>
          <a:p>
            <a:r>
              <a:rPr lang="zh-CN" altLang="en-US" sz="1350" b="1">
                <a:solidFill>
                  <a:schemeClr val="bg1"/>
                </a:solidFill>
                <a:latin typeface="Times New Roman" pitchFamily="18" charset="0"/>
                <a:ea typeface="华文仿宋" pitchFamily="2" charset="-122"/>
                <a:cs typeface="Times New Roman" pitchFamily="18" charset="0"/>
              </a:rPr>
              <a:t>第</a:t>
            </a:r>
            <a:r>
              <a:rPr lang="en-US" altLang="zh-CN" sz="1350" b="1">
                <a:solidFill>
                  <a:schemeClr val="bg1"/>
                </a:solidFill>
                <a:latin typeface="Times New Roman" pitchFamily="18" charset="0"/>
                <a:ea typeface="华文仿宋" pitchFamily="2" charset="-122"/>
                <a:cs typeface="Times New Roman" pitchFamily="18" charset="0"/>
              </a:rPr>
              <a:t>4</a:t>
            </a:r>
            <a:r>
              <a:rPr lang="zh-CN" altLang="en-US" sz="1350" b="1">
                <a:solidFill>
                  <a:schemeClr val="bg1"/>
                </a:solidFill>
                <a:latin typeface="Times New Roman" pitchFamily="18" charset="0"/>
                <a:ea typeface="华文仿宋" pitchFamily="2" charset="-122"/>
                <a:cs typeface="Times New Roman" pitchFamily="18" charset="0"/>
              </a:rPr>
              <a:t>章  </a:t>
            </a:r>
            <a:r>
              <a:rPr lang="en-US" altLang="zh-CN" sz="1350" b="1">
                <a:solidFill>
                  <a:schemeClr val="bg1"/>
                </a:solidFill>
                <a:latin typeface="Times New Roman" pitchFamily="18" charset="0"/>
                <a:ea typeface="华文仿宋" pitchFamily="2" charset="-122"/>
                <a:cs typeface="Times New Roman" pitchFamily="18" charset="0"/>
              </a:rPr>
              <a:t>JavaScript</a:t>
            </a:r>
            <a:r>
              <a:rPr lang="zh-CN" altLang="en-US" sz="1350" b="1">
                <a:solidFill>
                  <a:schemeClr val="bg1"/>
                </a:solidFill>
                <a:latin typeface="Times New Roman" pitchFamily="18" charset="0"/>
                <a:ea typeface="华文仿宋" pitchFamily="2" charset="-122"/>
                <a:cs typeface="Times New Roman" pitchFamily="18" charset="0"/>
              </a:rPr>
              <a:t>脚本语言基础</a:t>
            </a:r>
          </a:p>
        </p:txBody>
      </p:sp>
    </p:spTree>
    <p:extLst>
      <p:ext uri="{BB962C8B-B14F-4D97-AF65-F5344CB8AC3E}">
        <p14:creationId xmlns:p14="http://schemas.microsoft.com/office/powerpoint/2010/main" val="3273515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4"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a:pPr>
                <a:defRPr/>
              </a:pPr>
              <a:t>‹#›</a:t>
            </a:fld>
            <a:endParaRPr lang="en-US" altLang="zh-CN"/>
          </a:p>
        </p:txBody>
      </p:sp>
      <p:sp>
        <p:nvSpPr>
          <p:cNvPr id="12" name="文本占位符 11"/>
          <p:cNvSpPr>
            <a:spLocks noGrp="1"/>
          </p:cNvSpPr>
          <p:nvPr>
            <p:ph type="body" sz="quarter" idx="11" hasCustomPrompt="1"/>
          </p:nvPr>
        </p:nvSpPr>
        <p:spPr>
          <a:xfrm>
            <a:off x="857250" y="3571876"/>
            <a:ext cx="6357956" cy="461665"/>
          </a:xfrm>
          <a:solidFill>
            <a:schemeClr val="accent5"/>
          </a:solidFill>
          <a:ln w="9525">
            <a:noFill/>
            <a:miter lim="800000"/>
            <a:headEnd/>
            <a:tailEnd/>
          </a:ln>
          <a:effectLst>
            <a:outerShdw blurRad="63500" dist="20000" dir="5400000" rotWithShape="0">
              <a:srgbClr val="000000">
                <a:alpha val="37999"/>
              </a:srgbClr>
            </a:outerShdw>
          </a:effectLst>
        </p:spPr>
        <p:txBody>
          <a:bodyPr/>
          <a:lstStyle>
            <a:lvl1pPr marL="0" indent="0" algn="l" rtl="0" eaLnBrk="0" fontAlgn="base" hangingPunct="0">
              <a:lnSpc>
                <a:spcPct val="150000"/>
              </a:lnSpc>
              <a:spcBef>
                <a:spcPct val="20000"/>
              </a:spcBef>
              <a:spcAft>
                <a:spcPct val="0"/>
              </a:spcAft>
              <a:buNone/>
              <a:defRPr lang="zh-CN" altLang="en-US" sz="1600" i="0" kern="1200" dirty="0" smtClean="0">
                <a:solidFill>
                  <a:srgbClr val="000000"/>
                </a:solidFill>
                <a:latin typeface="Adobe 仿宋 Std R" pitchFamily="18" charset="-122"/>
                <a:ea typeface="Adobe 仿宋 Std R" pitchFamily="18" charset="-122"/>
                <a:cs typeface="+mn-cs"/>
              </a:defRPr>
            </a:lvl1pPr>
          </a:lstStyle>
          <a:p>
            <a:pPr lvl="0"/>
            <a:r>
              <a:rPr lang="zh-CN" altLang="en-US"/>
              <a:t>单击此处编辑 备注 文本样式</a:t>
            </a:r>
          </a:p>
        </p:txBody>
      </p:sp>
      <p:sp>
        <p:nvSpPr>
          <p:cNvPr id="8" name="标题占位符 1"/>
          <p:cNvSpPr>
            <a:spLocks noGrp="1"/>
          </p:cNvSpPr>
          <p:nvPr>
            <p:ph type="title"/>
          </p:nvPr>
        </p:nvSpPr>
        <p:spPr>
          <a:xfrm>
            <a:off x="957266" y="134542"/>
            <a:ext cx="4471990" cy="508383"/>
          </a:xfrm>
          <a:prstGeom prst="rect">
            <a:avLst/>
          </a:prstGeom>
        </p:spPr>
        <p:txBody>
          <a:bodyPr vert="horz" lIns="91440" tIns="45720" rIns="91440" bIns="45720" rtlCol="0" anchor="ctr">
            <a:norm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a:t>单击此处编辑母版标题样式</a:t>
            </a:r>
          </a:p>
        </p:txBody>
      </p:sp>
      <p:sp>
        <p:nvSpPr>
          <p:cNvPr id="6" name="内容占位符 2"/>
          <p:cNvSpPr>
            <a:spLocks noGrp="1"/>
          </p:cNvSpPr>
          <p:nvPr>
            <p:ph idx="1"/>
          </p:nvPr>
        </p:nvSpPr>
        <p:spPr>
          <a:xfrm>
            <a:off x="500040" y="857241"/>
            <a:ext cx="8207375" cy="2357452"/>
          </a:xfrm>
        </p:spPr>
        <p:txBody>
          <a:bodyPr/>
          <a:lstStyle>
            <a:lvl1pPr marL="342900" indent="-342900" algn="l" rtl="0" eaLnBrk="1" fontAlgn="base" hangingPunct="1">
              <a:lnSpc>
                <a:spcPct val="150000"/>
              </a:lnSpc>
              <a:spcBef>
                <a:spcPct val="20000"/>
              </a:spcBef>
              <a:spcAft>
                <a:spcPct val="0"/>
              </a:spcAft>
              <a:buClr>
                <a:schemeClr val="accent6"/>
              </a:buClr>
              <a:buFont typeface="Wingdings" pitchFamily="2" charset="2"/>
              <a:buChar char="l"/>
              <a:defRPr kumimoji="0" lang="en-US" altLang="zh-CN" sz="1800" b="1" kern="1200" dirty="0" smtClean="0">
                <a:solidFill>
                  <a:schemeClr val="tx1"/>
                </a:solidFill>
                <a:latin typeface="Adobe 宋体 Std L" pitchFamily="18" charset="-122"/>
                <a:ea typeface="Adobe 宋体 Std L" pitchFamily="18" charset="-122"/>
                <a:cs typeface="华文细黑" pitchFamily="2" charset="-122"/>
              </a:defRPr>
            </a:lvl1pPr>
            <a:lvl2pPr>
              <a:defRPr kumimoji="0" lang="zh-CN" altLang="en-US" sz="1600" b="1" i="1" kern="1200" dirty="0" smtClean="0">
                <a:solidFill>
                  <a:schemeClr val="tx1"/>
                </a:solidFill>
                <a:latin typeface="Adobe 宋体 Std L" pitchFamily="18" charset="-122"/>
                <a:ea typeface="Adobe 宋体 Std L" pitchFamily="18" charset="-122"/>
                <a:cs typeface="华文细黑" pitchFamily="2" charset="-122"/>
              </a:defRPr>
            </a:lvl2pPr>
            <a:lvl3pPr>
              <a:defRPr sz="1400" b="1" i="1">
                <a:latin typeface="Adobe 宋体 Std L" pitchFamily="18" charset="-122"/>
                <a:ea typeface="Adobe 宋体 Std L" pitchFamily="18" charset="-122"/>
              </a:defRPr>
            </a:lvl3pPr>
            <a:lvl5pPr>
              <a:defRPr sz="1200"/>
            </a:lvl5pPr>
          </a:lstStyle>
          <a:p>
            <a:pPr lvl="0"/>
            <a:r>
              <a:rPr lang="zh-CN" altLang="en-US"/>
              <a:t>单击此处编辑母版文本样式</a:t>
            </a:r>
          </a:p>
          <a:p>
            <a:pPr marL="742950" lvl="1"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a:t>第二级</a:t>
            </a:r>
            <a:endParaRPr lang="en-US" altLang="zh-CN"/>
          </a:p>
          <a:p>
            <a:pPr marL="1143000" lvl="2"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7215214" cy="1790700"/>
          </a:xfrm>
          <a:prstGeom prst="rect">
            <a:avLst/>
          </a:prstGeom>
        </p:spPr>
        <p:txBody>
          <a:bodyPr anchor="b"/>
          <a:lstStyle>
            <a:lvl1pPr algn="ctr" rtl="0" eaLnBrk="1" fontAlgn="base" hangingPunct="1">
              <a:spcBef>
                <a:spcPct val="0"/>
              </a:spcBef>
              <a:spcAft>
                <a:spcPct val="0"/>
              </a:spcAft>
              <a:defRPr kumimoji="0" lang="zh-CN" altLang="en-US" sz="4400" b="1" kern="1200" dirty="0">
                <a:solidFill>
                  <a:schemeClr val="tx1"/>
                </a:solidFill>
                <a:latin typeface="Adobe 黑体 Std R" pitchFamily="34" charset="-122"/>
                <a:ea typeface="Adobe 黑体 Std R" pitchFamily="34" charset="-122"/>
                <a:cs typeface="华文细黑" charset="0"/>
              </a:defRPr>
            </a:lvl1pPr>
          </a:lstStyle>
          <a:p>
            <a:r>
              <a:rPr lang="zh-CN" altLang="en-US"/>
              <a:t>单击此处编辑母版标题样式</a:t>
            </a:r>
          </a:p>
        </p:txBody>
      </p:sp>
      <p:sp>
        <p:nvSpPr>
          <p:cNvPr id="3" name="副标题 2"/>
          <p:cNvSpPr>
            <a:spLocks noGrp="1"/>
          </p:cNvSpPr>
          <p:nvPr>
            <p:ph type="subTitle" idx="1"/>
          </p:nvPr>
        </p:nvSpPr>
        <p:spPr>
          <a:xfrm>
            <a:off x="1143000" y="2701528"/>
            <a:ext cx="6858000" cy="124182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pic>
        <p:nvPicPr>
          <p:cNvPr id="4" name="图片 3" descr="11.jpg"/>
          <p:cNvPicPr>
            <a:picLocks noChangeAspect="1"/>
          </p:cNvPicPr>
          <p:nvPr userDrawn="1"/>
        </p:nvPicPr>
        <p:blipFill>
          <a:blip r:embed="rId2"/>
          <a:stretch>
            <a:fillRect/>
          </a:stretch>
        </p:blipFill>
        <p:spPr>
          <a:xfrm>
            <a:off x="1" y="1036898"/>
            <a:ext cx="9143997" cy="2820736"/>
          </a:xfrm>
          <a:prstGeom prst="rect">
            <a:avLst/>
          </a:prstGeom>
        </p:spPr>
      </p:pic>
      <p:pic>
        <p:nvPicPr>
          <p:cNvPr id="5" name="Picture 4" descr="G:\01设计\logo\qst青软实训【信未来】LOGO\未标题-1.png"/>
          <p:cNvPicPr>
            <a:picLocks noChangeAspect="1" noChangeArrowheads="1"/>
          </p:cNvPicPr>
          <p:nvPr userDrawn="1"/>
        </p:nvPicPr>
        <p:blipFill rotWithShape="1">
          <a:blip r:embed="rId3"/>
          <a:srcRect l="65953"/>
          <a:stretch/>
        </p:blipFill>
        <p:spPr bwMode="auto">
          <a:xfrm>
            <a:off x="7286644" y="54245"/>
            <a:ext cx="1643042" cy="731555"/>
          </a:xfrm>
          <a:prstGeom prst="rect">
            <a:avLst/>
          </a:prstGeom>
          <a:noFill/>
          <a:ln>
            <a:noFill/>
          </a:ln>
        </p:spPr>
      </p:pic>
      <p:pic>
        <p:nvPicPr>
          <p:cNvPr id="6" name="图片 1"/>
          <p:cNvPicPr>
            <a:picLocks noChangeAspect="1"/>
          </p:cNvPicPr>
          <p:nvPr userDrawn="1"/>
        </p:nvPicPr>
        <p:blipFill>
          <a:blip r:embed="rId4"/>
          <a:stretch>
            <a:fillRect/>
          </a:stretch>
        </p:blipFill>
        <p:spPr bwMode="auto">
          <a:xfrm>
            <a:off x="214282" y="285734"/>
            <a:ext cx="2143125" cy="282893"/>
          </a:xfrm>
          <a:prstGeom prst="rect">
            <a:avLst/>
          </a:prstGeom>
          <a:noFill/>
          <a:ln w="9525">
            <a:noFill/>
            <a:miter lim="800000"/>
            <a:headEnd/>
            <a:tailEnd/>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
        <p:nvSpPr>
          <p:cNvPr id="3" name="灯片编号占位符 2"/>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zh-CN" sz="1800" b="0" i="0" u="none" strike="noStrike" kern="0" cap="none" spc="0" normalizeH="0" baseline="0" noProof="0">
                <a:ln>
                  <a:noFill/>
                </a:ln>
                <a:solidFill>
                  <a:sysClr val="windowText" lastClr="000000"/>
                </a:solidFill>
                <a:effectLst/>
                <a:uLnTx/>
                <a:uFillTx/>
              </a:rPr>
              <a:t>Page </a:t>
            </a:r>
            <a:r>
              <a:rPr kumimoji="0" lang="de-DE" altLang="zh-CN" sz="1800" b="0" i="0" u="none" strike="noStrike" kern="0" cap="none" spc="0" normalizeH="0" baseline="0" noProof="0">
                <a:ln>
                  <a:noFill/>
                </a:ln>
                <a:solidFill>
                  <a:sysClr val="windowText" lastClr="000000"/>
                </a:solidFill>
                <a:effectLst/>
                <a:uLnTx/>
                <a:uFillTx/>
                <a:sym typeface="MS UI Gothic" pitchFamily="34" charset="-128"/>
              </a:rPr>
              <a:t></a:t>
            </a:r>
            <a:r>
              <a:rPr kumimoji="0" lang="de-DE" altLang="zh-CN" sz="1800" b="0" i="0" u="none" strike="noStrike" kern="0" cap="none" spc="0" normalizeH="0" baseline="0" noProof="0">
                <a:ln>
                  <a:noFill/>
                </a:ln>
                <a:solidFill>
                  <a:sysClr val="windowText" lastClr="000000"/>
                </a:solidFill>
                <a:effectLst/>
                <a:uLnTx/>
                <a:uFillTx/>
              </a:rPr>
              <a:t> </a:t>
            </a:r>
            <a:fld id="{AD3AC9A5-20D0-4EF6-BA80-73EFC9BE9A7C}" type="slidenum">
              <a:rPr kumimoji="0" lang="zh-CN"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US" altLang="zh-CN" sz="1800" b="0" i="0" u="none" strike="noStrike" kern="0" cap="none" spc="0" normalizeH="0" baseline="0" noProof="0">
              <a:ln>
                <a:noFill/>
              </a:ln>
              <a:solidFill>
                <a:sysClr val="windowText" lastClr="000000"/>
              </a:solidFill>
              <a:effectLst/>
              <a:uLnTx/>
              <a:uFillTx/>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7"/>
            <a:ext cx="7886700" cy="2139553"/>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3442099"/>
            <a:ext cx="7886700" cy="112514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68313" y="844154"/>
            <a:ext cx="4027487" cy="375046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844154"/>
            <a:ext cx="4027488" cy="375046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273844"/>
            <a:ext cx="7886700" cy="994172"/>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630245" y="1260872"/>
            <a:ext cx="3868737"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45" y="1878806"/>
            <a:ext cx="3868737"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260872"/>
            <a:ext cx="3887788"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1878806"/>
            <a:ext cx="3887788"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a:prstGeom prst="rect">
            <a:avLst/>
          </a:prstGeom>
        </p:spPr>
        <p:txBody>
          <a:bodyPr/>
          <a:lstStyle/>
          <a:p>
            <a:r>
              <a:rPr lang="zh-CN" altLang="en-US"/>
              <a:t>单击此处编辑母版标题样式</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43" y="342900"/>
            <a:ext cx="2949575" cy="120015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740572"/>
            <a:ext cx="4629150" cy="365521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43" y="1543052"/>
            <a:ext cx="2949575"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43" y="342900"/>
            <a:ext cx="2949575" cy="120015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740572"/>
            <a:ext cx="4629150" cy="365521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630243" y="1543052"/>
            <a:ext cx="2949575"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标题和内容">
    <p:spTree>
      <p:nvGrpSpPr>
        <p:cNvPr id="1" name=""/>
        <p:cNvGrpSpPr/>
        <p:nvPr/>
      </p:nvGrpSpPr>
      <p:grpSpPr>
        <a:xfrm>
          <a:off x="0" y="0"/>
          <a:ext cx="0" cy="0"/>
          <a:chOff x="0" y="0"/>
          <a:chExt cx="0" cy="0"/>
        </a:xfrm>
      </p:grpSpPr>
      <p:sp>
        <p:nvSpPr>
          <p:cNvPr id="4"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a:pPr>
                <a:defRPr/>
              </a:pPr>
              <a:t>‹#›</a:t>
            </a:fld>
            <a:endParaRPr lang="en-US" altLang="zh-CN"/>
          </a:p>
        </p:txBody>
      </p:sp>
      <p:sp>
        <p:nvSpPr>
          <p:cNvPr id="12" name="文本占位符 11"/>
          <p:cNvSpPr>
            <a:spLocks noGrp="1"/>
          </p:cNvSpPr>
          <p:nvPr>
            <p:ph type="body" sz="quarter" idx="11" hasCustomPrompt="1"/>
          </p:nvPr>
        </p:nvSpPr>
        <p:spPr>
          <a:xfrm>
            <a:off x="857250" y="3571876"/>
            <a:ext cx="6357956" cy="461665"/>
          </a:xfrm>
          <a:solidFill>
            <a:schemeClr val="accent5"/>
          </a:solidFill>
          <a:ln w="9525">
            <a:noFill/>
            <a:miter lim="800000"/>
            <a:headEnd/>
            <a:tailEnd/>
          </a:ln>
          <a:effectLst>
            <a:outerShdw blurRad="63500" dist="20000" dir="5400000" rotWithShape="0">
              <a:srgbClr val="000000">
                <a:alpha val="37999"/>
              </a:srgbClr>
            </a:outerShdw>
          </a:effectLst>
        </p:spPr>
        <p:txBody>
          <a:bodyPr/>
          <a:lstStyle>
            <a:lvl1pPr marL="0" indent="0" algn="l" rtl="0" eaLnBrk="0" fontAlgn="base" hangingPunct="0">
              <a:lnSpc>
                <a:spcPct val="100000"/>
              </a:lnSpc>
              <a:spcBef>
                <a:spcPct val="20000"/>
              </a:spcBef>
              <a:spcAft>
                <a:spcPct val="0"/>
              </a:spcAft>
              <a:buNone/>
              <a:defRPr lang="zh-CN" altLang="en-US" sz="1600" i="0" kern="1200" dirty="0" smtClean="0">
                <a:solidFill>
                  <a:srgbClr val="000000"/>
                </a:solidFill>
                <a:latin typeface="Adobe 仿宋 Std R" pitchFamily="18" charset="-122"/>
                <a:ea typeface="Adobe 仿宋 Std R" pitchFamily="18" charset="-122"/>
                <a:cs typeface="+mn-cs"/>
              </a:defRPr>
            </a:lvl1pPr>
          </a:lstStyle>
          <a:p>
            <a:pPr lvl="0"/>
            <a:r>
              <a:rPr lang="zh-CN" altLang="en-US"/>
              <a:t>单击此处编辑 备注 文本样式</a:t>
            </a:r>
          </a:p>
        </p:txBody>
      </p:sp>
      <p:sp>
        <p:nvSpPr>
          <p:cNvPr id="9" name="标题占位符 1"/>
          <p:cNvSpPr>
            <a:spLocks noGrp="1"/>
          </p:cNvSpPr>
          <p:nvPr>
            <p:ph type="title"/>
          </p:nvPr>
        </p:nvSpPr>
        <p:spPr>
          <a:xfrm>
            <a:off x="1100142" y="134542"/>
            <a:ext cx="4471990" cy="508383"/>
          </a:xfrm>
          <a:prstGeom prst="rect">
            <a:avLst/>
          </a:prstGeom>
        </p:spPr>
        <p:txBody>
          <a:bodyPr vert="horz" lIns="91440" tIns="45720" rIns="91440" bIns="45720" rtlCol="0" anchor="ctr">
            <a:norm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a:t>单击此处编辑母版标题样式</a:t>
            </a:r>
          </a:p>
        </p:txBody>
      </p:sp>
      <p:sp>
        <p:nvSpPr>
          <p:cNvPr id="8" name="内容占位符 2"/>
          <p:cNvSpPr>
            <a:spLocks noGrp="1"/>
          </p:cNvSpPr>
          <p:nvPr>
            <p:ph idx="1"/>
          </p:nvPr>
        </p:nvSpPr>
        <p:spPr>
          <a:xfrm>
            <a:off x="500040" y="857241"/>
            <a:ext cx="8207375" cy="2357452"/>
          </a:xfrm>
        </p:spPr>
        <p:txBody>
          <a:bodyPr/>
          <a:lstStyle>
            <a:lvl1pPr marL="342900" indent="-342900" algn="l" rtl="0" eaLnBrk="1" fontAlgn="base" hangingPunct="1">
              <a:lnSpc>
                <a:spcPct val="150000"/>
              </a:lnSpc>
              <a:spcBef>
                <a:spcPct val="20000"/>
              </a:spcBef>
              <a:spcAft>
                <a:spcPct val="0"/>
              </a:spcAft>
              <a:buClr>
                <a:schemeClr val="accent6"/>
              </a:buClr>
              <a:buFont typeface="Wingdings" pitchFamily="2" charset="2"/>
              <a:buChar char="l"/>
              <a:defRPr kumimoji="0" lang="en-US" altLang="zh-CN" sz="1800" b="1" kern="1200" dirty="0" smtClean="0">
                <a:solidFill>
                  <a:schemeClr val="tx1"/>
                </a:solidFill>
                <a:latin typeface="Adobe 宋体 Std L" pitchFamily="18" charset="-122"/>
                <a:ea typeface="Adobe 宋体 Std L" pitchFamily="18" charset="-122"/>
                <a:cs typeface="华文细黑" pitchFamily="2" charset="-122"/>
              </a:defRPr>
            </a:lvl1pPr>
            <a:lvl2pPr>
              <a:defRPr kumimoji="0" lang="zh-CN" altLang="en-US" sz="1600" b="1" i="1" kern="1200" dirty="0" smtClean="0">
                <a:solidFill>
                  <a:schemeClr val="tx1"/>
                </a:solidFill>
                <a:latin typeface="Adobe 宋体 Std L" pitchFamily="18" charset="-122"/>
                <a:ea typeface="Adobe 宋体 Std L" pitchFamily="18" charset="-122"/>
                <a:cs typeface="华文细黑" pitchFamily="2" charset="-122"/>
              </a:defRPr>
            </a:lvl2pPr>
            <a:lvl3pPr>
              <a:defRPr sz="1400" b="1" i="1">
                <a:latin typeface="Adobe 宋体 Std L" pitchFamily="18" charset="-122"/>
                <a:ea typeface="Adobe 宋体 Std L" pitchFamily="18" charset="-122"/>
              </a:defRPr>
            </a:lvl3pPr>
            <a:lvl5pPr>
              <a:defRPr sz="1200"/>
            </a:lvl5pPr>
          </a:lstStyle>
          <a:p>
            <a:pPr lvl="0"/>
            <a:r>
              <a:rPr lang="zh-CN" altLang="en-US"/>
              <a:t>单击此处编辑母版文本样式</a:t>
            </a:r>
          </a:p>
          <a:p>
            <a:pPr marL="742950" lvl="1"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a:t>第二级</a:t>
            </a:r>
            <a:endParaRPr lang="en-US" altLang="zh-CN"/>
          </a:p>
          <a:p>
            <a:pPr marL="1143000" lvl="2"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a:t>第三级</a:t>
            </a:r>
          </a:p>
          <a:p>
            <a:pPr lvl="3"/>
            <a:r>
              <a:rPr lang="zh-CN" altLang="en-US"/>
              <a:t>第四级</a:t>
            </a:r>
          </a:p>
          <a:p>
            <a:pPr lvl="4"/>
            <a:r>
              <a:rPr lang="zh-CN" altLang="en-US"/>
              <a:t>第五级</a:t>
            </a:r>
          </a:p>
        </p:txBody>
      </p:sp>
      <p:sp>
        <p:nvSpPr>
          <p:cNvPr id="6" name="文本占位符 11"/>
          <p:cNvSpPr>
            <a:spLocks noGrp="1"/>
          </p:cNvSpPr>
          <p:nvPr>
            <p:ph type="body" sz="quarter" idx="12" hasCustomPrompt="1"/>
          </p:nvPr>
        </p:nvSpPr>
        <p:spPr>
          <a:xfrm>
            <a:off x="857224" y="4357700"/>
            <a:ext cx="6357956" cy="338554"/>
          </a:xfrm>
          <a:solidFill>
            <a:srgbClr val="FFFF99"/>
          </a:solidFill>
          <a:ln w="9525">
            <a:noFill/>
            <a:miter lim="800000"/>
            <a:headEnd/>
            <a:tailEnd/>
          </a:ln>
          <a:effectLst>
            <a:outerShdw blurRad="63500" dist="20000" dir="5400000" rotWithShape="0">
              <a:srgbClr val="000000">
                <a:alpha val="37999"/>
              </a:srgbClr>
            </a:outerShdw>
          </a:effectLst>
        </p:spPr>
        <p:txBody>
          <a:bodyPr>
            <a:spAutoFit/>
          </a:bodyPr>
          <a:lstStyle>
            <a:lvl1pPr marL="0" indent="0" algn="l" rtl="0" eaLnBrk="1" fontAlgn="base" hangingPunct="1">
              <a:lnSpc>
                <a:spcPct val="100000"/>
              </a:lnSpc>
              <a:spcBef>
                <a:spcPct val="0"/>
              </a:spcBef>
              <a:spcAft>
                <a:spcPct val="0"/>
              </a:spcAft>
              <a:buClr>
                <a:schemeClr val="accent1"/>
              </a:buClr>
              <a:buFont typeface="Wingdings" pitchFamily="2" charset="2"/>
              <a:buNone/>
              <a:defRPr kumimoji="1" lang="zh-CN" altLang="en-US" sz="1600" b="0" i="0" kern="1200" dirty="0" smtClean="0">
                <a:solidFill>
                  <a:schemeClr val="tx1"/>
                </a:solidFill>
                <a:latin typeface="Courier New" pitchFamily="49" charset="0"/>
                <a:ea typeface="+mn-ea"/>
                <a:cs typeface="Courier New" pitchFamily="49" charset="0"/>
              </a:defRPr>
            </a:lvl1pPr>
          </a:lstStyle>
          <a:p>
            <a:pPr lvl="0"/>
            <a:r>
              <a:rPr lang="zh-CN" altLang="en-US"/>
              <a:t>单击此处编辑代码文本样式  </a:t>
            </a:r>
            <a:r>
              <a:rPr lang="en-US" altLang="zh-CN"/>
              <a:t>java</a:t>
            </a:r>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4638" y="273846"/>
            <a:ext cx="2051050" cy="4320779"/>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68318" y="273846"/>
            <a:ext cx="6003925" cy="43207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1_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143000" y="2701528"/>
            <a:ext cx="6858000" cy="124182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4"/>
            <a:ext cx="2133600" cy="273844"/>
          </a:xfrm>
          <a:prstGeom prst="rect">
            <a:avLst/>
          </a:prstGeom>
        </p:spPr>
        <p:txBody>
          <a:bodyPr/>
          <a:lstStyle/>
          <a:p>
            <a:endParaRPr lang="zh-CN" altLang="en-US"/>
          </a:p>
        </p:txBody>
      </p:sp>
      <p:sp>
        <p:nvSpPr>
          <p:cNvPr id="3" name="页脚占位符 2"/>
          <p:cNvSpPr>
            <a:spLocks noGrp="1"/>
          </p:cNvSpPr>
          <p:nvPr>
            <p:ph type="ftr" sz="quarter" idx="11"/>
          </p:nvPr>
        </p:nvSpPr>
        <p:spPr>
          <a:xfrm>
            <a:off x="3124200" y="4767264"/>
            <a:ext cx="2895600" cy="273844"/>
          </a:xfrm>
          <a:prstGeom prst="rect">
            <a:avLst/>
          </a:prstGeom>
        </p:spPr>
        <p:txBody>
          <a:bodyPr/>
          <a:lstStyle/>
          <a:p>
            <a:r>
              <a:rPr lang="en-US" altLang="zh-CN"/>
              <a:t>1</a:t>
            </a:r>
            <a:endParaRPr lang="zh-CN" altLang="en-US"/>
          </a:p>
        </p:txBody>
      </p:sp>
      <p:sp>
        <p:nvSpPr>
          <p:cNvPr id="4" name="灯片编号占位符 3"/>
          <p:cNvSpPr>
            <a:spLocks noGrp="1"/>
          </p:cNvSpPr>
          <p:nvPr>
            <p:ph type="sldNum" sz="quarter" idx="12"/>
          </p:nvPr>
        </p:nvSpPr>
        <p:spPr>
          <a:xfrm>
            <a:off x="6553200" y="4767264"/>
            <a:ext cx="2133600" cy="273844"/>
          </a:xfrm>
          <a:prstGeom prst="rect">
            <a:avLst/>
          </a:prstGeom>
        </p:spPr>
        <p:txBody>
          <a:bodyPr/>
          <a:lstStyle/>
          <a:p>
            <a:fld id="{A6A3ED16-5AD5-49A8-A69C-CF66BCEA1628}" type="slidenum">
              <a:rPr lang="zh-CN" altLang="en-US" smtClean="0"/>
              <a:pPr/>
              <a:t>‹#›</a:t>
            </a:fld>
            <a:endParaRPr lang="zh-CN" altLang="en-US"/>
          </a:p>
        </p:txBody>
      </p:sp>
      <p:sp>
        <p:nvSpPr>
          <p:cNvPr id="5" name="标题 1"/>
          <p:cNvSpPr>
            <a:spLocks noGrp="1"/>
          </p:cNvSpPr>
          <p:nvPr userDrawn="1">
            <p:ph type="title"/>
          </p:nvPr>
        </p:nvSpPr>
        <p:spPr>
          <a:xfrm>
            <a:off x="457200" y="205979"/>
            <a:ext cx="8229600" cy="436959"/>
          </a:xfrm>
          <a:prstGeom prst="rect">
            <a:avLst/>
          </a:prstGeom>
        </p:spPr>
        <p:txBody>
          <a:bodyPr/>
          <a:lstStyle/>
          <a:p>
            <a:pPr eaLnBrk="1" hangingPunct="1"/>
            <a:r>
              <a:rPr kumimoji="0" lang="zh-CN" altLang="en-US">
                <a:ea typeface="Adobe 宋体 Std L" pitchFamily="18" charset="-122"/>
              </a:rPr>
              <a:t>单击此处编辑母版标题样式</a:t>
            </a:r>
            <a:endParaRPr kumimoji="0" lang="zh-CN" altLang="en-US">
              <a:latin typeface="Adobe 宋体 Std L" pitchFamily="18" charset="-122"/>
              <a:ea typeface="Adobe 宋体 Std L" pitchFamily="18" charset="-122"/>
              <a:cs typeface="华文细黑" pitchFamily="2" charset="-122"/>
            </a:endParaRPr>
          </a:p>
        </p:txBody>
      </p:sp>
      <p:pic>
        <p:nvPicPr>
          <p:cNvPr id="10" name="Picture 4" descr="G:\01设计\logo\qst青软实训【信未来】LOGO\未标题-1.png"/>
          <p:cNvPicPr>
            <a:picLocks noChangeAspect="1" noChangeArrowheads="1"/>
          </p:cNvPicPr>
          <p:nvPr userDrawn="1"/>
        </p:nvPicPr>
        <p:blipFill rotWithShape="1">
          <a:blip r:embed="rId2"/>
          <a:srcRect l="66298"/>
          <a:stretch/>
        </p:blipFill>
        <p:spPr bwMode="auto">
          <a:xfrm>
            <a:off x="3767397" y="1571619"/>
            <a:ext cx="3162057" cy="1068718"/>
          </a:xfrm>
          <a:prstGeom prst="rect">
            <a:avLst/>
          </a:prstGeom>
          <a:noFill/>
          <a:ln>
            <a:noFill/>
          </a:ln>
          <a:effectLst>
            <a:reflection blurRad="6350" stA="50000" endA="300" endPos="55000" dir="5400000" sy="-100000" algn="bl" rotWithShape="0"/>
          </a:effectLst>
        </p:spPr>
      </p:pic>
      <p:grpSp>
        <p:nvGrpSpPr>
          <p:cNvPr id="11" name="Group 3"/>
          <p:cNvGrpSpPr>
            <a:grpSpLocks/>
          </p:cNvGrpSpPr>
          <p:nvPr userDrawn="1"/>
        </p:nvGrpSpPr>
        <p:grpSpPr bwMode="auto">
          <a:xfrm>
            <a:off x="1314440" y="1428743"/>
            <a:ext cx="1828800" cy="1768475"/>
            <a:chOff x="2438400" y="1168566"/>
            <a:chExt cx="2667000" cy="2578927"/>
          </a:xfrm>
        </p:grpSpPr>
        <p:sp>
          <p:nvSpPr>
            <p:cNvPr id="12" name="Rounded Rectangle 6"/>
            <p:cNvSpPr/>
            <p:nvPr/>
          </p:nvSpPr>
          <p:spPr>
            <a:xfrm>
              <a:off x="2438400" y="1168566"/>
              <a:ext cx="1296458" cy="1252424"/>
            </a:xfrm>
            <a:prstGeom prst="roundRect">
              <a:avLst/>
            </a:prstGeom>
            <a:solidFill>
              <a:srgbClr val="0E7FB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ndParaRPr>
            </a:p>
          </p:txBody>
        </p:sp>
        <p:sp>
          <p:nvSpPr>
            <p:cNvPr id="13" name="Rounded Rectangle 7"/>
            <p:cNvSpPr/>
            <p:nvPr/>
          </p:nvSpPr>
          <p:spPr>
            <a:xfrm>
              <a:off x="3808942" y="1168566"/>
              <a:ext cx="1296458" cy="1252424"/>
            </a:xfrm>
            <a:prstGeom prst="roundRect">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ndParaRPr>
            </a:p>
          </p:txBody>
        </p:sp>
        <p:sp>
          <p:nvSpPr>
            <p:cNvPr id="14" name="Rounded Rectangle 8"/>
            <p:cNvSpPr/>
            <p:nvPr/>
          </p:nvSpPr>
          <p:spPr>
            <a:xfrm>
              <a:off x="2438400" y="2495070"/>
              <a:ext cx="1296458" cy="1252423"/>
            </a:xfrm>
            <a:prstGeom prst="roundRect">
              <a:avLst/>
            </a:prstGeom>
            <a:solidFill>
              <a:srgbClr val="B9D51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ndParaRPr>
            </a:p>
          </p:txBody>
        </p:sp>
        <p:sp>
          <p:nvSpPr>
            <p:cNvPr id="15" name="Rounded Rectangle 9"/>
            <p:cNvSpPr/>
            <p:nvPr/>
          </p:nvSpPr>
          <p:spPr>
            <a:xfrm>
              <a:off x="3808942" y="2495070"/>
              <a:ext cx="1296458" cy="1252423"/>
            </a:xfrm>
            <a:prstGeom prst="roundRect">
              <a:avLst/>
            </a:prstGeom>
            <a:solidFill>
              <a:srgbClr val="F2685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ndParaRPr>
            </a:p>
          </p:txBody>
        </p:sp>
      </p:grpSp>
      <p:sp>
        <p:nvSpPr>
          <p:cNvPr id="16" name="Text Box 7"/>
          <p:cNvSpPr txBox="1">
            <a:spLocks noChangeArrowheads="1"/>
          </p:cNvSpPr>
          <p:nvPr userDrawn="1"/>
        </p:nvSpPr>
        <p:spPr bwMode="auto">
          <a:xfrm>
            <a:off x="1428728" y="3429006"/>
            <a:ext cx="1463862" cy="600164"/>
          </a:xfrm>
          <a:prstGeom prst="rect">
            <a:avLst/>
          </a:prstGeom>
          <a:noFill/>
          <a:ln w="9525">
            <a:noFill/>
            <a:miter lim="800000"/>
            <a:headEnd/>
            <a:tailEnd/>
          </a:ln>
        </p:spPr>
        <p:txBody>
          <a:bodyPr wrap="none" lIns="45720" tIns="22860" rIns="45720" bIns="22860">
            <a:spAutoFit/>
          </a:bodyPr>
          <a:lstStyle/>
          <a:p>
            <a:pPr algn="ctr" defTabSz="1088232" fontAlgn="auto">
              <a:spcBef>
                <a:spcPts val="0"/>
              </a:spcBef>
              <a:spcAft>
                <a:spcPts val="0"/>
              </a:spcAft>
              <a:defRPr/>
            </a:pPr>
            <a:r>
              <a:rPr lang="en-CA" sz="3600" b="1" spc="-150">
                <a:solidFill>
                  <a:srgbClr val="45C1A4"/>
                </a:solidFill>
                <a:latin typeface="+mn-lt"/>
                <a:ea typeface="Open Sans" pitchFamily="34" charset="0"/>
                <a:cs typeface="Open Sans" pitchFamily="34" charset="0"/>
              </a:rPr>
              <a:t>Thanks!</a:t>
            </a:r>
          </a:p>
        </p:txBody>
      </p:sp>
      <p:pic>
        <p:nvPicPr>
          <p:cNvPr id="18" name="图片 17">
            <a:extLst>
              <a:ext uri="{FF2B5EF4-FFF2-40B4-BE49-F238E27FC236}">
                <a16:creationId xmlns:a16="http://schemas.microsoft.com/office/drawing/2014/main" id="{5899FE6C-56F8-4A5B-8099-C4B82EC0BFC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auto">
          <a:xfrm>
            <a:off x="7524328" y="51470"/>
            <a:ext cx="1584176" cy="451306"/>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ppt_x"/>
                                          </p:val>
                                        </p:tav>
                                        <p:tav tm="100000">
                                          <p:val>
                                            <p:strVal val="#ppt_x"/>
                                          </p:val>
                                        </p:tav>
                                      </p:tavLst>
                                    </p:anim>
                                    <p:anim calcmode="lin" valueType="num">
                                      <p:cBhvr additive="base">
                                        <p:cTn id="1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t="-25000" b="-25000"/>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3"/>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r>
              <a:rPr lang="en-US" altLang="zh-CN"/>
              <a:t>1</a:t>
            </a:r>
            <a:endParaRPr lang="zh-CN" altLang="en-US"/>
          </a:p>
        </p:txBody>
      </p:sp>
      <p:sp>
        <p:nvSpPr>
          <p:cNvPr id="6" name="灯片编号占位符 5"/>
          <p:cNvSpPr>
            <a:spLocks noGrp="1"/>
          </p:cNvSpPr>
          <p:nvPr>
            <p:ph type="sldNum" sz="quarter" idx="12"/>
          </p:nvPr>
        </p:nvSpPr>
        <p:spPr/>
        <p:txBody>
          <a:bodyPr/>
          <a:lstStyle/>
          <a:p>
            <a:fld id="{A6A3ED16-5AD5-49A8-A69C-CF66BCEA1628}" type="slidenum">
              <a:rPr lang="zh-CN" altLang="en-US" smtClean="0"/>
              <a:pPr/>
              <a:t>‹#›</a:t>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457200" y="1200151"/>
            <a:ext cx="8229600" cy="3394472"/>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r>
              <a:rPr lang="en-US" altLang="zh-CN"/>
              <a:t>1</a:t>
            </a:r>
            <a:endParaRPr lang="zh-CN" altLang="en-US"/>
          </a:p>
        </p:txBody>
      </p:sp>
      <p:sp>
        <p:nvSpPr>
          <p:cNvPr id="6" name="灯片编号占位符 5"/>
          <p:cNvSpPr>
            <a:spLocks noGrp="1"/>
          </p:cNvSpPr>
          <p:nvPr>
            <p:ph type="sldNum" sz="quarter" idx="12"/>
          </p:nvPr>
        </p:nvSpPr>
        <p:spPr/>
        <p:txBody>
          <a:bodyPr/>
          <a:lstStyle/>
          <a:p>
            <a:fld id="{A6A3ED16-5AD5-49A8-A69C-CF66BCEA1628}" type="slidenum">
              <a:rPr lang="zh-CN" altLang="en-US" smtClean="0"/>
              <a:pPr/>
              <a:t>‹#›</a:t>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r>
              <a:rPr lang="en-US" altLang="zh-CN"/>
              <a:t>1</a:t>
            </a:r>
            <a:endParaRPr lang="zh-CN" altLang="en-US"/>
          </a:p>
        </p:txBody>
      </p:sp>
      <p:sp>
        <p:nvSpPr>
          <p:cNvPr id="6" name="灯片编号占位符 5"/>
          <p:cNvSpPr>
            <a:spLocks noGrp="1"/>
          </p:cNvSpPr>
          <p:nvPr>
            <p:ph type="sldNum" sz="quarter" idx="12"/>
          </p:nvPr>
        </p:nvSpPr>
        <p:spPr/>
        <p:txBody>
          <a:bodyPr/>
          <a:lstStyle/>
          <a:p>
            <a:fld id="{A6A3ED16-5AD5-49A8-A69C-CF66BCEA1628}" type="slidenum">
              <a:rPr lang="zh-CN" altLang="en-US" smtClean="0"/>
              <a:pPr/>
              <a:t>‹#›</a:t>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r>
              <a:rPr lang="en-US" altLang="zh-CN"/>
              <a:t>1</a:t>
            </a:r>
            <a:endParaRPr lang="zh-CN" altLang="en-US"/>
          </a:p>
        </p:txBody>
      </p:sp>
      <p:sp>
        <p:nvSpPr>
          <p:cNvPr id="7" name="灯片编号占位符 6"/>
          <p:cNvSpPr>
            <a:spLocks noGrp="1"/>
          </p:cNvSpPr>
          <p:nvPr>
            <p:ph type="sldNum" sz="quarter" idx="12"/>
          </p:nvPr>
        </p:nvSpPr>
        <p:spPr/>
        <p:txBody>
          <a:bodyPr/>
          <a:lstStyle/>
          <a:p>
            <a:fld id="{A6A3ED16-5AD5-49A8-A69C-CF66BCEA1628}" type="slidenum">
              <a:rPr lang="zh-CN" altLang="en-US" smtClean="0"/>
              <a:pPr/>
              <a:t>‹#›</a:t>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33"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33"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r>
              <a:rPr lang="en-US" altLang="zh-CN"/>
              <a:t>1</a:t>
            </a:r>
            <a:endParaRPr lang="zh-CN" altLang="en-US"/>
          </a:p>
        </p:txBody>
      </p:sp>
      <p:sp>
        <p:nvSpPr>
          <p:cNvPr id="9" name="灯片编号占位符 8"/>
          <p:cNvSpPr>
            <a:spLocks noGrp="1"/>
          </p:cNvSpPr>
          <p:nvPr>
            <p:ph type="sldNum" sz="quarter" idx="12"/>
          </p:nvPr>
        </p:nvSpPr>
        <p:spPr/>
        <p:txBody>
          <a:bodyPr/>
          <a:lstStyle/>
          <a:p>
            <a:fld id="{A6A3ED16-5AD5-49A8-A69C-CF66BCEA1628}" type="slidenum">
              <a:rPr lang="zh-CN" altLang="en-US" smtClean="0"/>
              <a:pPr/>
              <a:t>‹#›</a:t>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r>
              <a:rPr lang="en-US" altLang="zh-CN"/>
              <a:t>1</a:t>
            </a:r>
            <a:endParaRPr lang="zh-CN" altLang="en-US"/>
          </a:p>
        </p:txBody>
      </p:sp>
      <p:sp>
        <p:nvSpPr>
          <p:cNvPr id="5" name="灯片编号占位符 4"/>
          <p:cNvSpPr>
            <a:spLocks noGrp="1"/>
          </p:cNvSpPr>
          <p:nvPr>
            <p:ph type="sldNum" sz="quarter" idx="12"/>
          </p:nvPr>
        </p:nvSpPr>
        <p:spPr/>
        <p:txBody>
          <a:bodyPr/>
          <a:lstStyle/>
          <a:p>
            <a:fld id="{A6A3ED16-5AD5-49A8-A69C-CF66BCEA1628}"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00040" y="857241"/>
            <a:ext cx="8207375" cy="2357452"/>
          </a:xfrm>
        </p:spPr>
        <p:txBody>
          <a:bodyPr/>
          <a:lstStyle>
            <a:lvl1pPr marL="342900" indent="-342900" algn="l" rtl="0" eaLnBrk="1" fontAlgn="base" hangingPunct="1">
              <a:lnSpc>
                <a:spcPct val="150000"/>
              </a:lnSpc>
              <a:spcBef>
                <a:spcPct val="20000"/>
              </a:spcBef>
              <a:spcAft>
                <a:spcPct val="0"/>
              </a:spcAft>
              <a:buClr>
                <a:schemeClr val="accent6"/>
              </a:buClr>
              <a:buFont typeface="Wingdings" pitchFamily="2" charset="2"/>
              <a:buChar char="l"/>
              <a:defRPr kumimoji="0" lang="en-US" altLang="zh-CN" sz="1600" b="1" kern="1200" dirty="0" smtClean="0">
                <a:solidFill>
                  <a:schemeClr val="tx1"/>
                </a:solidFill>
                <a:latin typeface="Adobe 宋体 Std L" pitchFamily="18" charset="-122"/>
                <a:ea typeface="Adobe 宋体 Std L" pitchFamily="18" charset="-122"/>
                <a:cs typeface="华文细黑" pitchFamily="2" charset="-122"/>
              </a:defRPr>
            </a:lvl1pPr>
            <a:lvl2pPr>
              <a:defRPr kumimoji="0" lang="zh-CN" altLang="en-US" sz="1600" b="1" i="1" kern="1200" dirty="0" smtClean="0">
                <a:solidFill>
                  <a:schemeClr val="tx1"/>
                </a:solidFill>
                <a:latin typeface="Adobe 宋体 Std L" pitchFamily="18" charset="-122"/>
                <a:ea typeface="Adobe 宋体 Std L" pitchFamily="18" charset="-122"/>
                <a:cs typeface="华文细黑" pitchFamily="2" charset="-122"/>
              </a:defRPr>
            </a:lvl2pPr>
            <a:lvl3pPr>
              <a:defRPr sz="1400" b="1" i="1">
                <a:latin typeface="Adobe 宋体 Std L" pitchFamily="18" charset="-122"/>
                <a:ea typeface="Adobe 宋体 Std L" pitchFamily="18" charset="-122"/>
              </a:defRPr>
            </a:lvl3pPr>
            <a:lvl5pPr>
              <a:defRPr sz="1200"/>
            </a:lvl5pPr>
          </a:lstStyle>
          <a:p>
            <a:pPr lvl="0"/>
            <a:r>
              <a:rPr lang="zh-CN" altLang="en-US"/>
              <a:t>单击此处编辑母版文本样式</a:t>
            </a:r>
          </a:p>
          <a:p>
            <a:pPr marL="742950" lvl="1"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a:t>第二级</a:t>
            </a:r>
            <a:endParaRPr lang="en-US" altLang="zh-CN"/>
          </a:p>
          <a:p>
            <a:pPr marL="1143000" lvl="2"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a:pPr>
                <a:defRPr/>
              </a:pPr>
              <a:t>‹#›</a:t>
            </a:fld>
            <a:endParaRPr lang="en-US" altLang="zh-CN"/>
          </a:p>
        </p:txBody>
      </p:sp>
      <p:sp>
        <p:nvSpPr>
          <p:cNvPr id="8" name="标题占位符 1"/>
          <p:cNvSpPr>
            <a:spLocks noGrp="1"/>
          </p:cNvSpPr>
          <p:nvPr>
            <p:ph type="title"/>
          </p:nvPr>
        </p:nvSpPr>
        <p:spPr>
          <a:xfrm>
            <a:off x="957266" y="134542"/>
            <a:ext cx="4471990" cy="508383"/>
          </a:xfrm>
          <a:prstGeom prst="rect">
            <a:avLst/>
          </a:prstGeom>
        </p:spPr>
        <p:txBody>
          <a:bodyPr vert="horz" lIns="91440" tIns="45720" rIns="91440" bIns="45720" rtlCol="0" anchor="ctr">
            <a:norm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a:t>单击此处编辑母版标题样式</a:t>
            </a:r>
          </a:p>
        </p:txBody>
      </p:sp>
      <p:sp>
        <p:nvSpPr>
          <p:cNvPr id="12" name="文本占位符 11"/>
          <p:cNvSpPr>
            <a:spLocks noGrp="1"/>
          </p:cNvSpPr>
          <p:nvPr>
            <p:ph type="body" sz="quarter" idx="11" hasCustomPrompt="1"/>
          </p:nvPr>
        </p:nvSpPr>
        <p:spPr>
          <a:xfrm>
            <a:off x="857250" y="3571875"/>
            <a:ext cx="6357956" cy="338554"/>
          </a:xfrm>
          <a:solidFill>
            <a:srgbClr val="FFFF99"/>
          </a:solidFill>
          <a:ln w="9525">
            <a:noFill/>
            <a:miter lim="800000"/>
            <a:headEnd/>
            <a:tailEnd/>
          </a:ln>
          <a:effectLst>
            <a:outerShdw blurRad="63500" dist="20000" dir="5400000" rotWithShape="0">
              <a:srgbClr val="000000">
                <a:alpha val="37999"/>
              </a:srgbClr>
            </a:outerShdw>
          </a:effectLst>
        </p:spPr>
        <p:txBody>
          <a:bodyPr>
            <a:spAutoFit/>
          </a:bodyPr>
          <a:lstStyle>
            <a:lvl1pPr marL="0" indent="0" algn="l" rtl="0" eaLnBrk="1" fontAlgn="base" hangingPunct="1">
              <a:lnSpc>
                <a:spcPct val="100000"/>
              </a:lnSpc>
              <a:spcBef>
                <a:spcPct val="0"/>
              </a:spcBef>
              <a:spcAft>
                <a:spcPct val="0"/>
              </a:spcAft>
              <a:buClr>
                <a:schemeClr val="accent1"/>
              </a:buClr>
              <a:buFont typeface="Wingdings" pitchFamily="2" charset="2"/>
              <a:buNone/>
              <a:defRPr kumimoji="1" lang="zh-CN" altLang="en-US" sz="1600" b="0" i="0" kern="1200" dirty="0" smtClean="0">
                <a:solidFill>
                  <a:schemeClr val="tx1"/>
                </a:solidFill>
                <a:latin typeface="Courier New" pitchFamily="49" charset="0"/>
                <a:ea typeface="+mn-ea"/>
                <a:cs typeface="Courier New" pitchFamily="49" charset="0"/>
              </a:defRPr>
            </a:lvl1pPr>
          </a:lstStyle>
          <a:p>
            <a:pPr lvl="0"/>
            <a:r>
              <a:rPr lang="zh-CN" altLang="en-US"/>
              <a:t>单击此处编辑代码文本样式  </a:t>
            </a:r>
            <a:r>
              <a:rPr lang="en-US" altLang="zh-CN"/>
              <a:t>java</a:t>
            </a:r>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8"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92"/>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8" y="1076328"/>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r>
              <a:rPr lang="en-US" altLang="zh-CN"/>
              <a:t>1</a:t>
            </a:r>
            <a:endParaRPr lang="zh-CN" altLang="en-US"/>
          </a:p>
        </p:txBody>
      </p:sp>
      <p:sp>
        <p:nvSpPr>
          <p:cNvPr id="7" name="灯片编号占位符 6"/>
          <p:cNvSpPr>
            <a:spLocks noGrp="1"/>
          </p:cNvSpPr>
          <p:nvPr>
            <p:ph type="sldNum" sz="quarter" idx="12"/>
          </p:nvPr>
        </p:nvSpPr>
        <p:spPr/>
        <p:txBody>
          <a:bodyPr/>
          <a:lstStyle/>
          <a:p>
            <a:fld id="{A6A3ED16-5AD5-49A8-A69C-CF66BCEA1628}" type="slidenum">
              <a:rPr lang="zh-CN" altLang="en-US" smtClean="0"/>
              <a:pPr/>
              <a:t>‹#›</a:t>
            </a:fld>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1792288" y="4025507"/>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r>
              <a:rPr lang="en-US" altLang="zh-CN"/>
              <a:t>1</a:t>
            </a:r>
            <a:endParaRPr lang="zh-CN" altLang="en-US"/>
          </a:p>
        </p:txBody>
      </p:sp>
      <p:sp>
        <p:nvSpPr>
          <p:cNvPr id="7" name="灯片编号占位符 6"/>
          <p:cNvSpPr>
            <a:spLocks noGrp="1"/>
          </p:cNvSpPr>
          <p:nvPr>
            <p:ph type="sldNum" sz="quarter" idx="12"/>
          </p:nvPr>
        </p:nvSpPr>
        <p:spPr/>
        <p:txBody>
          <a:bodyPr/>
          <a:lstStyle/>
          <a:p>
            <a:fld id="{A6A3ED16-5AD5-49A8-A69C-CF66BCEA1628}" type="slidenum">
              <a:rPr lang="zh-CN" altLang="en-US" smtClean="0"/>
              <a:pPr/>
              <a:t>‹#›</a:t>
            </a:fld>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r>
              <a:rPr lang="en-US" altLang="zh-CN"/>
              <a:t>1</a:t>
            </a:r>
            <a:endParaRPr lang="zh-CN" altLang="en-US"/>
          </a:p>
        </p:txBody>
      </p:sp>
      <p:sp>
        <p:nvSpPr>
          <p:cNvPr id="6" name="灯片编号占位符 5"/>
          <p:cNvSpPr>
            <a:spLocks noGrp="1"/>
          </p:cNvSpPr>
          <p:nvPr>
            <p:ph type="sldNum" sz="quarter" idx="12"/>
          </p:nvPr>
        </p:nvSpPr>
        <p:spPr/>
        <p:txBody>
          <a:bodyPr/>
          <a:lstStyle/>
          <a:p>
            <a:fld id="{A6A3ED16-5AD5-49A8-A69C-CF66BCEA1628}" type="slidenum">
              <a:rPr lang="zh-CN" altLang="en-US" smtClean="0"/>
              <a:pPr/>
              <a:t>‹#›</a:t>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80"/>
            <a:ext cx="205740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80"/>
            <a:ext cx="6019800" cy="4388644"/>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r>
              <a:rPr lang="en-US" altLang="zh-CN"/>
              <a:t>1</a:t>
            </a:r>
            <a:endParaRPr lang="zh-CN" altLang="en-US"/>
          </a:p>
        </p:txBody>
      </p:sp>
      <p:sp>
        <p:nvSpPr>
          <p:cNvPr id="6" name="灯片编号占位符 5"/>
          <p:cNvSpPr>
            <a:spLocks noGrp="1"/>
          </p:cNvSpPr>
          <p:nvPr>
            <p:ph type="sldNum" sz="quarter" idx="12"/>
          </p:nvPr>
        </p:nvSpPr>
        <p:spPr/>
        <p:txBody>
          <a:bodyPr/>
          <a:lstStyle/>
          <a:p>
            <a:fld id="{A6A3ED16-5AD5-49A8-A69C-CF66BCEA1628}"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
        <p:nvSpPr>
          <p:cNvPr id="4"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a:pPr>
                <a:defRPr/>
              </a:pPr>
              <a:t>‹#›</a:t>
            </a:fld>
            <a:endParaRPr lang="en-US" altLang="zh-CN"/>
          </a:p>
        </p:txBody>
      </p:sp>
      <p:sp>
        <p:nvSpPr>
          <p:cNvPr id="8" name="文本占位符 11"/>
          <p:cNvSpPr>
            <a:spLocks noGrp="1"/>
          </p:cNvSpPr>
          <p:nvPr>
            <p:ph type="body" sz="quarter" idx="11" hasCustomPrompt="1"/>
          </p:nvPr>
        </p:nvSpPr>
        <p:spPr>
          <a:xfrm>
            <a:off x="1714480" y="857239"/>
            <a:ext cx="6357956" cy="2890550"/>
          </a:xfrm>
          <a:solidFill>
            <a:srgbClr val="EFEDA5"/>
          </a:solidFill>
          <a:ln w="9525">
            <a:solidFill>
              <a:srgbClr val="FFCC66"/>
            </a:solidFill>
            <a:miter lim="800000"/>
            <a:headEnd/>
            <a:tailEnd/>
          </a:ln>
          <a:effectLst>
            <a:outerShdw blurRad="63500" dist="20000" dir="5400000" rotWithShape="0">
              <a:srgbClr val="000000">
                <a:alpha val="37999"/>
              </a:srgbClr>
            </a:outerShdw>
          </a:effectLst>
        </p:spPr>
        <p:txBody>
          <a:bodyPr vert="horz" wrap="square" lIns="91440" tIns="45720" rIns="91440" bIns="45720" numCol="1" anchor="t" anchorCtr="0" compatLnSpc="1">
            <a:prstTxWarp prst="textNoShape">
              <a:avLst/>
            </a:prstTxWarp>
          </a:bodyPr>
          <a:lstStyle>
            <a:lvl1pPr marL="0" indent="0" algn="l" rtl="0" eaLnBrk="0" fontAlgn="base" hangingPunct="0">
              <a:lnSpc>
                <a:spcPct val="150000"/>
              </a:lnSpc>
              <a:spcBef>
                <a:spcPct val="20000"/>
              </a:spcBef>
              <a:spcAft>
                <a:spcPct val="0"/>
              </a:spcAft>
              <a:buNone/>
              <a:defRPr kumimoji="1" lang="zh-CN" altLang="en-US" sz="1400" i="0" kern="1200" dirty="0" smtClean="0">
                <a:solidFill>
                  <a:srgbClr val="000000"/>
                </a:solidFill>
                <a:latin typeface="微软雅黑" pitchFamily="34" charset="-122"/>
                <a:ea typeface="微软雅黑" pitchFamily="34" charset="-122"/>
                <a:cs typeface="+mn-cs"/>
              </a:defRPr>
            </a:lvl1pPr>
          </a:lstStyle>
          <a:p>
            <a:pPr marL="0" lvl="0" indent="0" algn="l" rtl="0" eaLnBrk="0" fontAlgn="base" hangingPunct="0">
              <a:lnSpc>
                <a:spcPct val="150000"/>
              </a:lnSpc>
              <a:spcBef>
                <a:spcPct val="20000"/>
              </a:spcBef>
              <a:spcAft>
                <a:spcPct val="0"/>
              </a:spcAft>
              <a:buClr>
                <a:schemeClr val="accent1"/>
              </a:buClr>
              <a:buFont typeface="Wingdings" pitchFamily="2" charset="2"/>
              <a:buNone/>
            </a:pPr>
            <a:r>
              <a:rPr lang="zh-CN" altLang="en-US"/>
              <a:t>单击此处编辑备注文本样式</a:t>
            </a:r>
          </a:p>
        </p:txBody>
      </p:sp>
      <p:sp>
        <p:nvSpPr>
          <p:cNvPr id="11" name="标题占位符 1"/>
          <p:cNvSpPr>
            <a:spLocks noGrp="1"/>
          </p:cNvSpPr>
          <p:nvPr>
            <p:ph type="title"/>
          </p:nvPr>
        </p:nvSpPr>
        <p:spPr>
          <a:xfrm>
            <a:off x="957266" y="134542"/>
            <a:ext cx="4471990" cy="508383"/>
          </a:xfrm>
          <a:prstGeom prst="rect">
            <a:avLst/>
          </a:prstGeom>
        </p:spPr>
        <p:txBody>
          <a:bodyPr vert="horz" lIns="91440" tIns="45720" rIns="91440" bIns="45720" rtlCol="0" anchor="ctr">
            <a:norm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a:t>单击此处编辑母版标题样式</a:t>
            </a:r>
          </a:p>
        </p:txBody>
      </p:sp>
      <p:pic>
        <p:nvPicPr>
          <p:cNvPr id="98305" name="Picture 1"/>
          <p:cNvPicPr>
            <a:picLocks noChangeAspect="1" noChangeArrowheads="1"/>
          </p:cNvPicPr>
          <p:nvPr userDrawn="1"/>
        </p:nvPicPr>
        <p:blipFill>
          <a:blip r:embed="rId2"/>
          <a:srcRect/>
          <a:stretch>
            <a:fillRect/>
          </a:stretch>
        </p:blipFill>
        <p:spPr bwMode="auto">
          <a:xfrm>
            <a:off x="309509" y="1138316"/>
            <a:ext cx="1047781" cy="933368"/>
          </a:xfrm>
          <a:prstGeom prst="rect">
            <a:avLst/>
          </a:prstGeom>
          <a:noFill/>
          <a:ln w="9525">
            <a:noFill/>
            <a:miter lim="800000"/>
            <a:headEnd/>
            <a:tailEnd/>
          </a:ln>
          <a:effectLs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00040" y="857242"/>
            <a:ext cx="8207375" cy="2071699"/>
          </a:xfrm>
        </p:spPr>
        <p:txBody>
          <a:bodyPr/>
          <a:lstStyle>
            <a:lvl1pPr marL="342900" indent="-342900" algn="l" rtl="0" eaLnBrk="1" fontAlgn="base" hangingPunct="1">
              <a:lnSpc>
                <a:spcPct val="150000"/>
              </a:lnSpc>
              <a:spcBef>
                <a:spcPct val="20000"/>
              </a:spcBef>
              <a:spcAft>
                <a:spcPct val="0"/>
              </a:spcAft>
              <a:buClr>
                <a:schemeClr val="accent6"/>
              </a:buClr>
              <a:buFont typeface="Wingdings" pitchFamily="2" charset="2"/>
              <a:buChar char="l"/>
              <a:defRPr kumimoji="0" lang="en-US" altLang="zh-CN" sz="2000" b="1" kern="1200" dirty="0" smtClean="0">
                <a:solidFill>
                  <a:schemeClr val="tx1"/>
                </a:solidFill>
                <a:latin typeface="Adobe 宋体 Std L" pitchFamily="18" charset="-122"/>
                <a:ea typeface="Adobe 宋体 Std L" pitchFamily="18" charset="-122"/>
                <a:cs typeface="华文细黑" pitchFamily="2" charset="-122"/>
              </a:defRPr>
            </a:lvl1pPr>
            <a:lvl2pPr>
              <a:defRPr kumimoji="0" lang="zh-CN" altLang="en-US" b="1" i="1" kern="1200" dirty="0" smtClean="0">
                <a:solidFill>
                  <a:schemeClr val="tx1"/>
                </a:solidFill>
                <a:latin typeface="Adobe 宋体 Std L" pitchFamily="18" charset="-122"/>
                <a:ea typeface="Adobe 宋体 Std L" pitchFamily="18" charset="-122"/>
                <a:cs typeface="华文细黑" pitchFamily="2" charset="-122"/>
              </a:defRPr>
            </a:lvl2pPr>
            <a:lvl3pPr>
              <a:defRPr b="1" i="1">
                <a:ea typeface="Adobe 黑体 Std R"/>
              </a:defRPr>
            </a:lvl3pPr>
          </a:lstStyle>
          <a:p>
            <a:pPr lvl="0"/>
            <a:r>
              <a:rPr lang="zh-CN" altLang="en-US"/>
              <a:t>单击此处编辑母版文本样式</a:t>
            </a:r>
          </a:p>
          <a:p>
            <a:pPr marL="742950" lvl="1"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a:t>第二级</a:t>
            </a:r>
            <a:endParaRPr lang="en-US" altLang="zh-CN"/>
          </a:p>
          <a:p>
            <a:pPr marL="1143000" lvl="2"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a:pPr>
                <a:defRPr/>
              </a:pPr>
              <a:t>‹#›</a:t>
            </a:fld>
            <a:endParaRPr lang="en-US" altLang="zh-CN"/>
          </a:p>
        </p:txBody>
      </p:sp>
      <p:sp>
        <p:nvSpPr>
          <p:cNvPr id="7" name="表格占位符 6"/>
          <p:cNvSpPr>
            <a:spLocks noGrp="1"/>
          </p:cNvSpPr>
          <p:nvPr>
            <p:ph type="tbl" sz="quarter" idx="11"/>
          </p:nvPr>
        </p:nvSpPr>
        <p:spPr>
          <a:xfrm>
            <a:off x="571472" y="3071817"/>
            <a:ext cx="4143386" cy="1643077"/>
          </a:xfrm>
        </p:spPr>
        <p:txBody>
          <a:bodyPr/>
          <a:lstStyle/>
          <a:p>
            <a:endParaRPr lang="zh-CN" altLang="en-US"/>
          </a:p>
        </p:txBody>
      </p:sp>
      <p:sp>
        <p:nvSpPr>
          <p:cNvPr id="9" name="标题占位符 1"/>
          <p:cNvSpPr>
            <a:spLocks noGrp="1"/>
          </p:cNvSpPr>
          <p:nvPr>
            <p:ph type="title"/>
          </p:nvPr>
        </p:nvSpPr>
        <p:spPr>
          <a:xfrm>
            <a:off x="957266" y="134542"/>
            <a:ext cx="4471990" cy="508383"/>
          </a:xfrm>
          <a:prstGeom prst="rect">
            <a:avLst/>
          </a:prstGeom>
        </p:spPr>
        <p:txBody>
          <a:bodyPr vert="horz" lIns="91440" tIns="45720" rIns="91440" bIns="45720" rtlCol="0" anchor="ctr">
            <a:norm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00040" y="857242"/>
            <a:ext cx="8207375" cy="1857385"/>
          </a:xfrm>
        </p:spPr>
        <p:txBody>
          <a:bodyPr/>
          <a:lstStyle>
            <a:lvl1pPr marL="342900" indent="-342900" algn="l" rtl="0" eaLnBrk="1" fontAlgn="base" hangingPunct="1">
              <a:lnSpc>
                <a:spcPct val="150000"/>
              </a:lnSpc>
              <a:spcBef>
                <a:spcPct val="20000"/>
              </a:spcBef>
              <a:spcAft>
                <a:spcPct val="0"/>
              </a:spcAft>
              <a:buClr>
                <a:schemeClr val="accent6"/>
              </a:buClr>
              <a:buFont typeface="Wingdings" pitchFamily="2" charset="2"/>
              <a:buChar char="l"/>
              <a:defRPr kumimoji="0" lang="en-US" altLang="zh-CN" sz="2000" b="1" kern="1200" dirty="0" smtClean="0">
                <a:solidFill>
                  <a:schemeClr val="tx1"/>
                </a:solidFill>
                <a:latin typeface="Adobe 宋体 Std L" pitchFamily="18" charset="-122"/>
                <a:ea typeface="Adobe 宋体 Std L" pitchFamily="18" charset="-122"/>
                <a:cs typeface="华文细黑" pitchFamily="2" charset="-122"/>
              </a:defRPr>
            </a:lvl1pPr>
            <a:lvl2pPr>
              <a:defRPr kumimoji="0" lang="zh-CN" altLang="en-US" b="1" i="1" kern="1200" dirty="0" smtClean="0">
                <a:solidFill>
                  <a:schemeClr val="tx1"/>
                </a:solidFill>
                <a:latin typeface="Adobe 宋体 Std L" pitchFamily="18" charset="-122"/>
                <a:ea typeface="Adobe 宋体 Std L" pitchFamily="18" charset="-122"/>
                <a:cs typeface="华文细黑" pitchFamily="2" charset="-122"/>
              </a:defRPr>
            </a:lvl2pPr>
            <a:lvl3pPr>
              <a:defRPr b="1" i="1">
                <a:ea typeface="Adobe 黑体 Std R"/>
              </a:defRPr>
            </a:lvl3pPr>
          </a:lstStyle>
          <a:p>
            <a:pPr lvl="0"/>
            <a:r>
              <a:rPr lang="zh-CN" altLang="en-US"/>
              <a:t>单击此处编辑母版文本样式</a:t>
            </a:r>
          </a:p>
          <a:p>
            <a:pPr marL="742950" lvl="1"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a:t>第二级</a:t>
            </a:r>
            <a:endParaRPr lang="en-US" altLang="zh-CN"/>
          </a:p>
          <a:p>
            <a:pPr marL="1143000" lvl="2"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a:pPr>
                <a:defRPr/>
              </a:pPr>
              <a:t>‹#›</a:t>
            </a:fld>
            <a:endParaRPr lang="en-US" altLang="zh-CN"/>
          </a:p>
        </p:txBody>
      </p:sp>
      <p:sp>
        <p:nvSpPr>
          <p:cNvPr id="7" name="表格占位符 6"/>
          <p:cNvSpPr>
            <a:spLocks noGrp="1"/>
          </p:cNvSpPr>
          <p:nvPr>
            <p:ph type="tbl" sz="quarter" idx="11"/>
          </p:nvPr>
        </p:nvSpPr>
        <p:spPr>
          <a:xfrm>
            <a:off x="785786" y="2857503"/>
            <a:ext cx="4143386" cy="1643077"/>
          </a:xfrm>
        </p:spPr>
        <p:txBody>
          <a:bodyPr/>
          <a:lstStyle/>
          <a:p>
            <a:endParaRPr lang="zh-CN" altLang="en-US"/>
          </a:p>
        </p:txBody>
      </p:sp>
      <p:sp>
        <p:nvSpPr>
          <p:cNvPr id="6" name="文本占位符 11"/>
          <p:cNvSpPr>
            <a:spLocks noGrp="1"/>
          </p:cNvSpPr>
          <p:nvPr>
            <p:ph type="body" sz="quarter" idx="12" hasCustomPrompt="1"/>
          </p:nvPr>
        </p:nvSpPr>
        <p:spPr>
          <a:xfrm>
            <a:off x="642910" y="4572015"/>
            <a:ext cx="6357956" cy="461665"/>
          </a:xfrm>
          <a:solidFill>
            <a:schemeClr val="accent5"/>
          </a:solidFill>
          <a:ln w="9525">
            <a:noFill/>
            <a:miter lim="800000"/>
            <a:headEnd/>
            <a:tailEnd/>
          </a:ln>
          <a:effectLst>
            <a:outerShdw blurRad="63500" dist="20000" dir="5400000" rotWithShape="0">
              <a:srgbClr val="000000">
                <a:alpha val="37999"/>
              </a:srgbClr>
            </a:outerShdw>
          </a:effectLst>
        </p:spPr>
        <p:txBody>
          <a:bodyPr/>
          <a:lstStyle>
            <a:lvl1pPr marL="0" indent="0" algn="l" rtl="0" eaLnBrk="0" fontAlgn="base" hangingPunct="0">
              <a:lnSpc>
                <a:spcPct val="150000"/>
              </a:lnSpc>
              <a:spcBef>
                <a:spcPct val="20000"/>
              </a:spcBef>
              <a:spcAft>
                <a:spcPct val="0"/>
              </a:spcAft>
              <a:buNone/>
              <a:defRPr lang="zh-CN" altLang="en-US" sz="1600" i="0" kern="1200" dirty="0" smtClean="0">
                <a:solidFill>
                  <a:srgbClr val="000000"/>
                </a:solidFill>
                <a:latin typeface="Adobe 仿宋 Std R" pitchFamily="18" charset="-122"/>
                <a:ea typeface="Adobe 仿宋 Std R" pitchFamily="18" charset="-122"/>
                <a:cs typeface="+mn-cs"/>
              </a:defRPr>
            </a:lvl1pPr>
          </a:lstStyle>
          <a:p>
            <a:pPr lvl="0"/>
            <a:r>
              <a:rPr lang="zh-CN" altLang="en-US"/>
              <a:t>单击此处编辑 备注 文本样式</a:t>
            </a:r>
          </a:p>
        </p:txBody>
      </p:sp>
      <p:sp>
        <p:nvSpPr>
          <p:cNvPr id="10" name="标题占位符 1"/>
          <p:cNvSpPr>
            <a:spLocks noGrp="1"/>
          </p:cNvSpPr>
          <p:nvPr>
            <p:ph type="title"/>
          </p:nvPr>
        </p:nvSpPr>
        <p:spPr>
          <a:xfrm>
            <a:off x="957266" y="134542"/>
            <a:ext cx="4471990" cy="508383"/>
          </a:xfrm>
          <a:prstGeom prst="rect">
            <a:avLst/>
          </a:prstGeom>
        </p:spPr>
        <p:txBody>
          <a:bodyPr vert="horz" lIns="91440" tIns="45720" rIns="91440" bIns="45720" rtlCol="0" anchor="ctr">
            <a:norm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a:t>单击此处编辑母版标题样式</a:t>
            </a: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2.jpe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theme" Target="../theme/theme2.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image" Target="../media/image2.jpeg"/><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theme" Target="../theme/theme3.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1">
          <a:blip r:embed="rId41">
            <a:lum/>
          </a:blip>
          <a:srcRect/>
          <a:stretch>
            <a:fillRect/>
          </a:stretch>
        </a:blipFill>
        <a:effectLst/>
      </p:bgPr>
    </p:bg>
    <p:spTree>
      <p:nvGrpSpPr>
        <p:cNvPr id="1" name=""/>
        <p:cNvGrpSpPr/>
        <p:nvPr/>
      </p:nvGrpSpPr>
      <p:grpSpPr>
        <a:xfrm>
          <a:off x="0" y="0"/>
          <a:ext cx="0" cy="0"/>
          <a:chOff x="0" y="0"/>
          <a:chExt cx="0" cy="0"/>
        </a:xfrm>
      </p:grpSpPr>
      <p:sp>
        <p:nvSpPr>
          <p:cNvPr id="21" name="矩形 20"/>
          <p:cNvSpPr/>
          <p:nvPr userDrawn="1"/>
        </p:nvSpPr>
        <p:spPr bwMode="auto">
          <a:xfrm>
            <a:off x="0" y="0"/>
            <a:ext cx="9144000" cy="642924"/>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1"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sp>
        <p:nvSpPr>
          <p:cNvPr id="5122" name="Rectangle 31"/>
          <p:cNvSpPr>
            <a:spLocks noGrp="1" noChangeArrowheads="1"/>
          </p:cNvSpPr>
          <p:nvPr>
            <p:ph type="body" idx="1"/>
          </p:nvPr>
        </p:nvSpPr>
        <p:spPr bwMode="auto">
          <a:xfrm>
            <a:off x="468316" y="844154"/>
            <a:ext cx="8207375" cy="37504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endParaRPr lang="en-US" altLang="zh-CN"/>
          </a:p>
          <a:p>
            <a:pPr lvl="1"/>
            <a:r>
              <a:rPr lang="zh-CN" altLang="en-US"/>
              <a:t>第二级</a:t>
            </a:r>
            <a:endParaRPr lang="en-US" altLang="zh-CN"/>
          </a:p>
          <a:p>
            <a:pPr lvl="2"/>
            <a:r>
              <a:rPr lang="zh-CN" altLang="en-US"/>
              <a:t>第三级</a:t>
            </a:r>
            <a:endParaRPr lang="en-US" altLang="zh-CN"/>
          </a:p>
          <a:p>
            <a:pPr lvl="3"/>
            <a:r>
              <a:rPr lang="zh-CN" altLang="en-US"/>
              <a:t>第四级</a:t>
            </a:r>
          </a:p>
        </p:txBody>
      </p:sp>
      <p:sp>
        <p:nvSpPr>
          <p:cNvPr id="1029" name="Rectangle 10"/>
          <p:cNvSpPr>
            <a:spLocks noGrp="1" noChangeArrowheads="1"/>
          </p:cNvSpPr>
          <p:nvPr>
            <p:ph type="sldNum" sz="quarter" idx="4"/>
          </p:nvPr>
        </p:nvSpPr>
        <p:spPr bwMode="auto">
          <a:xfrm>
            <a:off x="7235826" y="4786328"/>
            <a:ext cx="1439863" cy="214314"/>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000" b="1">
                <a:latin typeface="Arial" charset="0"/>
              </a:defRPr>
            </a:lvl1pPr>
          </a:lstStyle>
          <a:p>
            <a:pPr>
              <a:defRPr/>
            </a:pPr>
            <a:r>
              <a:rPr lang="de-DE" altLang="zh-CN"/>
              <a:t>Page </a:t>
            </a:r>
            <a:r>
              <a:rPr lang="de-DE" altLang="zh-CN">
                <a:sym typeface="MS UI Gothic" pitchFamily="34" charset="-128"/>
              </a:rPr>
              <a:t></a:t>
            </a:r>
            <a:r>
              <a:rPr lang="de-DE" altLang="zh-CN"/>
              <a:t> </a:t>
            </a:r>
            <a:fld id="{AD3AC9A5-20D0-4EF6-BA80-73EFC9BE9A7C}" type="slidenum">
              <a:rPr lang="zh-CN" altLang="en-US"/>
              <a:pPr>
                <a:defRPr/>
              </a:pPr>
              <a:t>‹#›</a:t>
            </a:fld>
            <a:endParaRPr lang="en-US" altLang="zh-CN"/>
          </a:p>
        </p:txBody>
      </p:sp>
      <p:grpSp>
        <p:nvGrpSpPr>
          <p:cNvPr id="13" name="Group 6"/>
          <p:cNvGrpSpPr/>
          <p:nvPr userDrawn="1"/>
        </p:nvGrpSpPr>
        <p:grpSpPr>
          <a:xfrm>
            <a:off x="1785918" y="5053518"/>
            <a:ext cx="7358082" cy="90000"/>
            <a:chOff x="1088065" y="5048250"/>
            <a:chExt cx="7120270" cy="114300"/>
          </a:xfrm>
        </p:grpSpPr>
        <p:sp>
          <p:nvSpPr>
            <p:cNvPr id="14" name="Rectangle 7"/>
            <p:cNvSpPr/>
            <p:nvPr userDrawn="1"/>
          </p:nvSpPr>
          <p:spPr>
            <a:xfrm>
              <a:off x="1088065" y="5048250"/>
              <a:ext cx="1807535" cy="114300"/>
            </a:xfrm>
            <a:prstGeom prst="rect">
              <a:avLst/>
            </a:prstGeom>
            <a:solidFill>
              <a:srgbClr val="F268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8"/>
            <p:cNvSpPr/>
            <p:nvPr userDrawn="1"/>
          </p:nvSpPr>
          <p:spPr>
            <a:xfrm>
              <a:off x="2840665" y="5048250"/>
              <a:ext cx="1807535" cy="114300"/>
            </a:xfrm>
            <a:prstGeom prst="rect">
              <a:avLst/>
            </a:prstGeom>
            <a:solidFill>
              <a:srgbClr val="B9D5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9"/>
            <p:cNvSpPr/>
            <p:nvPr userDrawn="1"/>
          </p:nvSpPr>
          <p:spPr>
            <a:xfrm>
              <a:off x="4648200" y="5048250"/>
              <a:ext cx="1807535" cy="114300"/>
            </a:xfrm>
            <a:prstGeom prst="rect">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0"/>
            <p:cNvSpPr/>
            <p:nvPr userDrawn="1"/>
          </p:nvSpPr>
          <p:spPr>
            <a:xfrm>
              <a:off x="6400800" y="5048250"/>
              <a:ext cx="1807535" cy="114300"/>
            </a:xfrm>
            <a:prstGeom prst="rect">
              <a:avLst/>
            </a:prstGeom>
            <a:solidFill>
              <a:srgbClr val="0E7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userDrawn="1"/>
        </p:nvSpPr>
        <p:spPr bwMode="auto">
          <a:xfrm>
            <a:off x="142844" y="4866520"/>
            <a:ext cx="1492716" cy="276999"/>
          </a:xfrm>
          <a:prstGeom prst="rect">
            <a:avLst/>
          </a:prstGeom>
          <a:noFill/>
          <a:ln w="9525">
            <a:noFill/>
            <a:miter lim="800000"/>
            <a:headEnd/>
            <a:tailEnd/>
          </a:ln>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kern="1200" cap="none" spc="0" normalizeH="0" baseline="0" noProof="0">
                <a:ln>
                  <a:noFill/>
                </a:ln>
                <a:solidFill>
                  <a:schemeClr val="tx1"/>
                </a:solidFill>
                <a:effectLst/>
                <a:uLnTx/>
                <a:uFillTx/>
                <a:latin typeface="+mn-ea"/>
                <a:ea typeface="+mn-ea"/>
                <a:cs typeface="华文细黑" charset="0"/>
              </a:rPr>
              <a:t>Web</a:t>
            </a:r>
            <a:r>
              <a:rPr kumimoji="0" lang="zh-CN" altLang="en-US" sz="1200" b="1" i="0" u="none" strike="noStrike" kern="1200" cap="none" spc="0" normalizeH="0" baseline="0" noProof="0">
                <a:ln>
                  <a:noFill/>
                </a:ln>
                <a:solidFill>
                  <a:schemeClr val="tx1"/>
                </a:solidFill>
                <a:effectLst/>
                <a:uLnTx/>
                <a:uFillTx/>
                <a:latin typeface="+mn-ea"/>
                <a:ea typeface="+mn-ea"/>
                <a:cs typeface="华文细黑" charset="0"/>
              </a:rPr>
              <a:t>前端设计与开发</a:t>
            </a:r>
          </a:p>
        </p:txBody>
      </p:sp>
      <p:sp>
        <p:nvSpPr>
          <p:cNvPr id="26" name="矩形 6"/>
          <p:cNvSpPr>
            <a:spLocks noChangeArrowheads="1"/>
          </p:cNvSpPr>
          <p:nvPr userDrawn="1"/>
        </p:nvSpPr>
        <p:spPr bwMode="auto">
          <a:xfrm>
            <a:off x="0" y="649562"/>
            <a:ext cx="9144000" cy="64800"/>
          </a:xfrm>
          <a:prstGeom prst="rect">
            <a:avLst/>
          </a:prstGeom>
          <a:solidFill>
            <a:srgbClr val="212121"/>
          </a:solidFill>
          <a:ln>
            <a:noFill/>
          </a:ln>
        </p:spPr>
        <p:txBody>
          <a:bodyPr anchor="ct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defRPr/>
            </a:pPr>
            <a:endParaRPr lang="zh-CN" altLang="en-US">
              <a:solidFill>
                <a:srgbClr val="FFFFFF"/>
              </a:solidFill>
            </a:endParaRPr>
          </a:p>
        </p:txBody>
      </p:sp>
      <p:sp>
        <p:nvSpPr>
          <p:cNvPr id="27" name="矩形 1"/>
          <p:cNvSpPr>
            <a:spLocks noChangeArrowheads="1"/>
          </p:cNvSpPr>
          <p:nvPr userDrawn="1"/>
        </p:nvSpPr>
        <p:spPr bwMode="auto">
          <a:xfrm>
            <a:off x="503204" y="649562"/>
            <a:ext cx="611187" cy="64800"/>
          </a:xfrm>
          <a:prstGeom prst="rect">
            <a:avLst/>
          </a:prstGeom>
          <a:solidFill>
            <a:srgbClr val="FF9300"/>
          </a:solidFill>
          <a:ln>
            <a:noFill/>
          </a:ln>
        </p:spPr>
        <p:txBody>
          <a:bodyPr anchor="ct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defRPr/>
            </a:pPr>
            <a:endParaRPr lang="zh-CN" altLang="en-US">
              <a:solidFill>
                <a:srgbClr val="FFFFFF"/>
              </a:solidFill>
            </a:endParaRPr>
          </a:p>
        </p:txBody>
      </p:sp>
      <p:sp>
        <p:nvSpPr>
          <p:cNvPr id="19" name="椭圆 8"/>
          <p:cNvSpPr>
            <a:spLocks noChangeAspect="1" noChangeArrowheads="1"/>
          </p:cNvSpPr>
          <p:nvPr userDrawn="1"/>
        </p:nvSpPr>
        <p:spPr bwMode="auto">
          <a:xfrm>
            <a:off x="640100" y="211486"/>
            <a:ext cx="360000" cy="360000"/>
          </a:xfrm>
          <a:prstGeom prst="ellipse">
            <a:avLst/>
          </a:prstGeom>
          <a:solidFill>
            <a:srgbClr val="FF9300"/>
          </a:solidFill>
          <a:ln w="9525">
            <a:noFill/>
            <a:round/>
            <a:headEnd/>
            <a:tailEnd/>
          </a:ln>
        </p:spPr>
        <p:txBody>
          <a:bodyPr anchor="ctr"/>
          <a:lstStyle/>
          <a:p>
            <a:pPr algn="ctr"/>
            <a:endParaRPr lang="zh-CN" altLang="en-US">
              <a:solidFill>
                <a:srgbClr val="FFFFFF"/>
              </a:solidFill>
            </a:endParaRPr>
          </a:p>
        </p:txBody>
      </p:sp>
      <p:sp>
        <p:nvSpPr>
          <p:cNvPr id="20" name="燕尾形 10"/>
          <p:cNvSpPr>
            <a:spLocks noChangeAspect="1" noChangeArrowheads="1"/>
          </p:cNvSpPr>
          <p:nvPr userDrawn="1"/>
        </p:nvSpPr>
        <p:spPr bwMode="auto">
          <a:xfrm>
            <a:off x="753012" y="321024"/>
            <a:ext cx="140143" cy="144000"/>
          </a:xfrm>
          <a:prstGeom prst="chevron">
            <a:avLst>
              <a:gd name="adj" fmla="val 50000"/>
            </a:avLst>
          </a:prstGeom>
          <a:solidFill>
            <a:schemeClr val="bg1"/>
          </a:solidFill>
          <a:ln w="9525">
            <a:noFill/>
            <a:miter lim="800000"/>
            <a:headEnd/>
            <a:tailEnd/>
          </a:ln>
        </p:spPr>
        <p:txBody>
          <a:bodyPr anchor="ctr"/>
          <a:lstStyle/>
          <a:p>
            <a:pPr algn="ctr"/>
            <a:endParaRPr lang="zh-CN" altLang="en-US"/>
          </a:p>
        </p:txBody>
      </p:sp>
      <p:pic>
        <p:nvPicPr>
          <p:cNvPr id="22" name="图片 21">
            <a:extLst>
              <a:ext uri="{FF2B5EF4-FFF2-40B4-BE49-F238E27FC236}">
                <a16:creationId xmlns:a16="http://schemas.microsoft.com/office/drawing/2014/main" id="{5899FE6C-56F8-4A5B-8099-C4B82EC0BFC2}"/>
              </a:ext>
            </a:extLst>
          </p:cNvPr>
          <p:cNvPicPr>
            <a:picLocks noChangeAspect="1"/>
          </p:cNvPicPr>
          <p:nvPr userDrawn="1"/>
        </p:nvPicPr>
        <p:blipFill>
          <a:blip r:embed="rId42">
            <a:extLst>
              <a:ext uri="{28A0092B-C50C-407E-A947-70E740481C1C}">
                <a14:useLocalDpi xmlns:a14="http://schemas.microsoft.com/office/drawing/2010/main" val="0"/>
              </a:ext>
            </a:extLst>
          </a:blip>
          <a:stretch>
            <a:fillRect/>
          </a:stretch>
        </p:blipFill>
        <p:spPr bwMode="auto">
          <a:xfrm>
            <a:off x="7412645" y="78597"/>
            <a:ext cx="1594804" cy="454334"/>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008" r:id="rId1"/>
    <p:sldLayoutId id="2147483955" r:id="rId2"/>
    <p:sldLayoutId id="2147484009" r:id="rId3"/>
    <p:sldLayoutId id="2147484011" r:id="rId4"/>
    <p:sldLayoutId id="2147484044" r:id="rId5"/>
    <p:sldLayoutId id="2147484012" r:id="rId6"/>
    <p:sldLayoutId id="2147484014" r:id="rId7"/>
    <p:sldLayoutId id="2147484013" r:id="rId8"/>
    <p:sldLayoutId id="2147484045" r:id="rId9"/>
    <p:sldLayoutId id="2147484015" r:id="rId10"/>
    <p:sldLayoutId id="2147483956" r:id="rId11"/>
    <p:sldLayoutId id="2147483957" r:id="rId12"/>
    <p:sldLayoutId id="2147483958" r:id="rId13"/>
    <p:sldLayoutId id="2147483959" r:id="rId14"/>
    <p:sldLayoutId id="2147483960" r:id="rId15"/>
    <p:sldLayoutId id="2147483961" r:id="rId16"/>
    <p:sldLayoutId id="2147483962" r:id="rId17"/>
    <p:sldLayoutId id="2147483963" r:id="rId18"/>
    <p:sldLayoutId id="2147483964" r:id="rId19"/>
    <p:sldLayoutId id="2147483965" r:id="rId20"/>
    <p:sldLayoutId id="2147483966" r:id="rId21"/>
    <p:sldLayoutId id="2147483967" r:id="rId22"/>
    <p:sldLayoutId id="2147483968" r:id="rId23"/>
    <p:sldLayoutId id="2147483969" r:id="rId24"/>
    <p:sldLayoutId id="2147483970" r:id="rId25"/>
    <p:sldLayoutId id="2147483971" r:id="rId26"/>
    <p:sldLayoutId id="2147483972" r:id="rId27"/>
    <p:sldLayoutId id="2147483973" r:id="rId28"/>
    <p:sldLayoutId id="2147483974" r:id="rId29"/>
    <p:sldLayoutId id="2147483975" r:id="rId30"/>
    <p:sldLayoutId id="2147483976" r:id="rId31"/>
    <p:sldLayoutId id="2147483977" r:id="rId32"/>
    <p:sldLayoutId id="2147483978" r:id="rId33"/>
    <p:sldLayoutId id="2147483979" r:id="rId34"/>
    <p:sldLayoutId id="2147484010" r:id="rId35"/>
    <p:sldLayoutId id="2147484047" r:id="rId36"/>
    <p:sldLayoutId id="2147484048" r:id="rId37"/>
    <p:sldLayoutId id="2147484049" r:id="rId38"/>
    <p:sldLayoutId id="2147484050" r:id="rId39"/>
  </p:sldLayoutIdLst>
  <p:hf hdr="0" dt="0"/>
  <p:txStyles>
    <p:titleStyle>
      <a:lvl1pPr algn="l" rtl="0" eaLnBrk="1" fontAlgn="base" hangingPunct="1">
        <a:spcBef>
          <a:spcPct val="0"/>
        </a:spcBef>
        <a:spcAft>
          <a:spcPct val="0"/>
        </a:spcAft>
        <a:defRPr kumimoji="0" lang="zh-CN" altLang="en-US" sz="2800" b="0" i="0" u="none" strike="noStrike" kern="1200" cap="none" spc="0" normalizeH="0" baseline="0" noProof="0" dirty="0">
          <a:ln>
            <a:noFill/>
          </a:ln>
          <a:solidFill>
            <a:schemeClr val="tx1"/>
          </a:solidFill>
          <a:effectLst/>
          <a:uLnTx/>
          <a:uFillTx/>
          <a:latin typeface="Adobe 黑体 Std R" pitchFamily="34" charset="-122"/>
          <a:ea typeface="Adobe 黑体 Std R" pitchFamily="34" charset="-122"/>
          <a:cs typeface="华文细黑" charset="0"/>
        </a:defRPr>
      </a:lvl1pPr>
      <a:lvl2pPr algn="l" rtl="0" eaLnBrk="1" fontAlgn="base" hangingPunct="1">
        <a:spcBef>
          <a:spcPct val="0"/>
        </a:spcBef>
        <a:spcAft>
          <a:spcPct val="0"/>
        </a:spcAft>
        <a:defRPr kumimoji="1" sz="2400">
          <a:solidFill>
            <a:schemeClr val="tx1"/>
          </a:solidFill>
          <a:latin typeface="Calibri" pitchFamily="34" charset="0"/>
          <a:ea typeface="宋体" pitchFamily="2" charset="-122"/>
          <a:cs typeface="华文细黑" charset="0"/>
        </a:defRPr>
      </a:lvl2pPr>
      <a:lvl3pPr algn="l" rtl="0" eaLnBrk="1" fontAlgn="base" hangingPunct="1">
        <a:spcBef>
          <a:spcPct val="0"/>
        </a:spcBef>
        <a:spcAft>
          <a:spcPct val="0"/>
        </a:spcAft>
        <a:defRPr kumimoji="1" sz="2400">
          <a:solidFill>
            <a:schemeClr val="tx1"/>
          </a:solidFill>
          <a:latin typeface="Calibri" pitchFamily="34" charset="0"/>
          <a:ea typeface="宋体" pitchFamily="2" charset="-122"/>
          <a:cs typeface="华文细黑" charset="0"/>
        </a:defRPr>
      </a:lvl3pPr>
      <a:lvl4pPr algn="l" rtl="0" eaLnBrk="1" fontAlgn="base" hangingPunct="1">
        <a:spcBef>
          <a:spcPct val="0"/>
        </a:spcBef>
        <a:spcAft>
          <a:spcPct val="0"/>
        </a:spcAft>
        <a:defRPr kumimoji="1" sz="2400">
          <a:solidFill>
            <a:schemeClr val="tx1"/>
          </a:solidFill>
          <a:latin typeface="Calibri" pitchFamily="34" charset="0"/>
          <a:ea typeface="宋体" pitchFamily="2" charset="-122"/>
          <a:cs typeface="华文细黑" charset="0"/>
        </a:defRPr>
      </a:lvl4pPr>
      <a:lvl5pPr algn="l" rtl="0" eaLnBrk="1" fontAlgn="base" hangingPunct="1">
        <a:spcBef>
          <a:spcPct val="0"/>
        </a:spcBef>
        <a:spcAft>
          <a:spcPct val="0"/>
        </a:spcAft>
        <a:defRPr kumimoji="1" sz="2400">
          <a:solidFill>
            <a:schemeClr val="tx1"/>
          </a:solidFill>
          <a:latin typeface="Calibri" pitchFamily="34" charset="0"/>
          <a:ea typeface="宋体" pitchFamily="2" charset="-122"/>
          <a:cs typeface="华文细黑" charset="0"/>
        </a:defRPr>
      </a:lvl5pPr>
      <a:lvl6pPr marL="457200" algn="l" rtl="0" eaLnBrk="1" fontAlgn="base" hangingPunct="1">
        <a:spcBef>
          <a:spcPct val="0"/>
        </a:spcBef>
        <a:spcAft>
          <a:spcPct val="0"/>
        </a:spcAft>
        <a:defRPr sz="2400">
          <a:solidFill>
            <a:schemeClr val="tx1"/>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2400">
          <a:solidFill>
            <a:schemeClr val="tx1"/>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2400">
          <a:solidFill>
            <a:schemeClr val="tx1"/>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2400">
          <a:solidFill>
            <a:schemeClr val="tx1"/>
          </a:solidFill>
          <a:latin typeface="Arial" panose="020B0604020202020204" pitchFamily="34" charset="0"/>
          <a:ea typeface="华文细黑" panose="02010600040101010101" pitchFamily="2" charset="-122"/>
        </a:defRPr>
      </a:lvl9pPr>
    </p:titleStyle>
    <p:bodyStyle>
      <a:lvl1pPr marL="342900" indent="-342900" algn="l" rtl="0" eaLnBrk="1" fontAlgn="base" hangingPunct="1">
        <a:spcBef>
          <a:spcPct val="20000"/>
        </a:spcBef>
        <a:spcAft>
          <a:spcPct val="0"/>
        </a:spcAft>
        <a:buClr>
          <a:schemeClr val="accent1"/>
        </a:buClr>
        <a:buFont typeface="Wingdings" pitchFamily="2" charset="2"/>
        <a:buChar char="n"/>
        <a:defRPr kumimoji="1" sz="2000" kern="1200">
          <a:solidFill>
            <a:schemeClr val="tx1"/>
          </a:solidFill>
          <a:latin typeface="+mn-lt"/>
          <a:ea typeface="+mn-ea"/>
          <a:cs typeface="华文细黑" charset="0"/>
        </a:defRPr>
      </a:lvl1pPr>
      <a:lvl2pPr marL="742950" indent="-285750" algn="l" rtl="0" eaLnBrk="1" fontAlgn="base" hangingPunct="1">
        <a:spcBef>
          <a:spcPct val="20000"/>
        </a:spcBef>
        <a:spcAft>
          <a:spcPct val="0"/>
        </a:spcAft>
        <a:buClr>
          <a:schemeClr val="accent1"/>
        </a:buClr>
        <a:buFont typeface="Wingdings" pitchFamily="2" charset="2"/>
        <a:buChar char="n"/>
        <a:defRPr kumimoji="1" kern="1200">
          <a:solidFill>
            <a:schemeClr val="tx1"/>
          </a:solidFill>
          <a:latin typeface="+mn-lt"/>
          <a:ea typeface="+mn-ea"/>
          <a:cs typeface="华文细黑" charset="0"/>
        </a:defRPr>
      </a:lvl2pPr>
      <a:lvl3pPr marL="1143000" indent="-228600" algn="l" rtl="0" eaLnBrk="1" fontAlgn="base" hangingPunct="1">
        <a:spcBef>
          <a:spcPct val="20000"/>
        </a:spcBef>
        <a:spcAft>
          <a:spcPct val="0"/>
        </a:spcAft>
        <a:buClr>
          <a:schemeClr val="accent2"/>
        </a:buClr>
        <a:buFont typeface="Wingdings" pitchFamily="2" charset="2"/>
        <a:buChar char="n"/>
        <a:defRPr kumimoji="1" sz="1600" kern="1200">
          <a:solidFill>
            <a:schemeClr val="tx1"/>
          </a:solidFill>
          <a:latin typeface="+mn-lt"/>
          <a:ea typeface="+mn-ea"/>
          <a:cs typeface="华文细黑" charset="0"/>
        </a:defRPr>
      </a:lvl3pPr>
      <a:lvl4pPr marL="1600200" indent="-228600" algn="l" rtl="0" eaLnBrk="1" fontAlgn="base" hangingPunct="1">
        <a:spcBef>
          <a:spcPct val="20000"/>
        </a:spcBef>
        <a:spcAft>
          <a:spcPct val="0"/>
        </a:spcAft>
        <a:buClr>
          <a:schemeClr val="hlink"/>
        </a:buClr>
        <a:buFont typeface="Wingdings" pitchFamily="2" charset="2"/>
        <a:buChar char="n"/>
        <a:defRPr kumimoji="1" sz="1400" kern="1200">
          <a:solidFill>
            <a:schemeClr val="tx1"/>
          </a:solidFill>
          <a:latin typeface="+mn-lt"/>
          <a:ea typeface="+mn-ea"/>
          <a:cs typeface="华文细黑" charset="0"/>
        </a:defRPr>
      </a:lvl4pPr>
      <a:lvl5pPr marL="2057400" indent="-228600" algn="l" rtl="0" eaLnBrk="1" fontAlgn="base" hangingPunct="1">
        <a:spcBef>
          <a:spcPct val="20000"/>
        </a:spcBef>
        <a:spcAft>
          <a:spcPct val="0"/>
        </a:spcAft>
        <a:buChar char="»"/>
        <a:defRPr kumimoji="1" kern="1200">
          <a:solidFill>
            <a:schemeClr val="tx1"/>
          </a:solidFill>
          <a:latin typeface="+mn-lt"/>
          <a:ea typeface="+mn-ea"/>
          <a:cs typeface="华文细黑"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6147" name="Rectangle 31"/>
          <p:cNvSpPr>
            <a:spLocks noGrp="1" noChangeArrowheads="1"/>
          </p:cNvSpPr>
          <p:nvPr>
            <p:ph type="body" idx="1"/>
          </p:nvPr>
        </p:nvSpPr>
        <p:spPr bwMode="auto">
          <a:xfrm>
            <a:off x="468316" y="844154"/>
            <a:ext cx="8207375" cy="37504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endParaRPr lang="en-US" altLang="zh-CN"/>
          </a:p>
          <a:p>
            <a:pPr lvl="1"/>
            <a:r>
              <a:rPr lang="zh-CN" altLang="en-US"/>
              <a:t>第二级</a:t>
            </a:r>
            <a:endParaRPr lang="en-US" altLang="zh-CN"/>
          </a:p>
          <a:p>
            <a:pPr lvl="2"/>
            <a:r>
              <a:rPr lang="zh-CN" altLang="en-US"/>
              <a:t>第三级</a:t>
            </a:r>
            <a:endParaRPr lang="en-US" altLang="zh-CN"/>
          </a:p>
          <a:p>
            <a:pPr lvl="3"/>
            <a:r>
              <a:rPr lang="zh-CN" altLang="en-US"/>
              <a:t>第四级</a:t>
            </a:r>
          </a:p>
        </p:txBody>
      </p:sp>
      <p:sp>
        <p:nvSpPr>
          <p:cNvPr id="14" name="TextBox 13"/>
          <p:cNvSpPr txBox="1"/>
          <p:nvPr userDrawn="1"/>
        </p:nvSpPr>
        <p:spPr bwMode="auto">
          <a:xfrm>
            <a:off x="142844" y="4866520"/>
            <a:ext cx="1492716" cy="276999"/>
          </a:xfrm>
          <a:prstGeom prst="rect">
            <a:avLst/>
          </a:prstGeom>
          <a:noFill/>
          <a:ln w="9525">
            <a:noFill/>
            <a:miter lim="800000"/>
            <a:headEnd/>
            <a:tailEnd/>
          </a:ln>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kern="1200" cap="none" spc="0" normalizeH="0" baseline="0" noProof="0">
                <a:ln>
                  <a:noFill/>
                </a:ln>
                <a:solidFill>
                  <a:schemeClr val="tx1"/>
                </a:solidFill>
                <a:effectLst/>
                <a:uLnTx/>
                <a:uFillTx/>
                <a:latin typeface="+mn-ea"/>
                <a:ea typeface="+mn-ea"/>
                <a:cs typeface="华文细黑" charset="0"/>
              </a:rPr>
              <a:t>Web</a:t>
            </a:r>
            <a:r>
              <a:rPr kumimoji="0" lang="zh-CN" altLang="en-US" sz="1200" b="1" i="0" u="none" strike="noStrike" kern="1200" cap="none" spc="0" normalizeH="0" baseline="0" noProof="0">
                <a:ln>
                  <a:noFill/>
                </a:ln>
                <a:solidFill>
                  <a:schemeClr val="tx1"/>
                </a:solidFill>
                <a:effectLst/>
                <a:uLnTx/>
                <a:uFillTx/>
                <a:latin typeface="+mn-ea"/>
                <a:ea typeface="+mn-ea"/>
                <a:cs typeface="华文细黑" charset="0"/>
              </a:rPr>
              <a:t>前端设计与开发</a:t>
            </a:r>
          </a:p>
        </p:txBody>
      </p:sp>
      <p:grpSp>
        <p:nvGrpSpPr>
          <p:cNvPr id="15" name="Group 6"/>
          <p:cNvGrpSpPr/>
          <p:nvPr userDrawn="1"/>
        </p:nvGrpSpPr>
        <p:grpSpPr>
          <a:xfrm>
            <a:off x="1785918" y="5053518"/>
            <a:ext cx="7358082" cy="90000"/>
            <a:chOff x="1088065" y="5048250"/>
            <a:chExt cx="7120270" cy="114300"/>
          </a:xfrm>
        </p:grpSpPr>
        <p:sp>
          <p:nvSpPr>
            <p:cNvPr id="16" name="Rectangle 7"/>
            <p:cNvSpPr/>
            <p:nvPr userDrawn="1"/>
          </p:nvSpPr>
          <p:spPr>
            <a:xfrm>
              <a:off x="1088065" y="5048250"/>
              <a:ext cx="1807535" cy="114300"/>
            </a:xfrm>
            <a:prstGeom prst="rect">
              <a:avLst/>
            </a:prstGeom>
            <a:solidFill>
              <a:srgbClr val="F268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8"/>
            <p:cNvSpPr/>
            <p:nvPr userDrawn="1"/>
          </p:nvSpPr>
          <p:spPr>
            <a:xfrm>
              <a:off x="2840665" y="5048250"/>
              <a:ext cx="1807535" cy="114300"/>
            </a:xfrm>
            <a:prstGeom prst="rect">
              <a:avLst/>
            </a:prstGeom>
            <a:solidFill>
              <a:srgbClr val="B9D5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9"/>
            <p:cNvSpPr/>
            <p:nvPr userDrawn="1"/>
          </p:nvSpPr>
          <p:spPr>
            <a:xfrm>
              <a:off x="4648200" y="5048250"/>
              <a:ext cx="1807535" cy="114300"/>
            </a:xfrm>
            <a:prstGeom prst="rect">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0"/>
            <p:cNvSpPr/>
            <p:nvPr userDrawn="1"/>
          </p:nvSpPr>
          <p:spPr>
            <a:xfrm>
              <a:off x="6400800" y="5048250"/>
              <a:ext cx="1807535" cy="114300"/>
            </a:xfrm>
            <a:prstGeom prst="rect">
              <a:avLst/>
            </a:prstGeom>
            <a:solidFill>
              <a:srgbClr val="0E7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灯片编号占位符 2"/>
          <p:cNvSpPr>
            <a:spLocks noGrp="1"/>
          </p:cNvSpPr>
          <p:nvPr>
            <p:ph type="sldNum" sz="quarter" idx="4"/>
          </p:nvPr>
        </p:nvSpPr>
        <p:spPr>
          <a:xfrm>
            <a:off x="7235826" y="4786328"/>
            <a:ext cx="1439863" cy="214314"/>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zh-CN" sz="1800" b="0" i="0" u="none" strike="noStrike" kern="0" cap="none" spc="0" normalizeH="0" baseline="0" noProof="0">
                <a:ln>
                  <a:noFill/>
                </a:ln>
                <a:solidFill>
                  <a:sysClr val="windowText" lastClr="000000"/>
                </a:solidFill>
                <a:effectLst/>
                <a:uLnTx/>
                <a:uFillTx/>
              </a:rPr>
              <a:t>Page </a:t>
            </a:r>
            <a:r>
              <a:rPr kumimoji="0" lang="de-DE" altLang="zh-CN" sz="1800" b="0" i="0" u="none" strike="noStrike" kern="0" cap="none" spc="0" normalizeH="0" baseline="0" noProof="0">
                <a:ln>
                  <a:noFill/>
                </a:ln>
                <a:solidFill>
                  <a:sysClr val="windowText" lastClr="000000"/>
                </a:solidFill>
                <a:effectLst/>
                <a:uLnTx/>
                <a:uFillTx/>
                <a:sym typeface="MS UI Gothic" pitchFamily="34" charset="-128"/>
              </a:rPr>
              <a:t></a:t>
            </a:r>
            <a:r>
              <a:rPr kumimoji="0" lang="de-DE" altLang="zh-CN" sz="1800" b="0" i="0" u="none" strike="noStrike" kern="0" cap="none" spc="0" normalizeH="0" baseline="0" noProof="0">
                <a:ln>
                  <a:noFill/>
                </a:ln>
                <a:solidFill>
                  <a:sysClr val="windowText" lastClr="000000"/>
                </a:solidFill>
                <a:effectLst/>
                <a:uLnTx/>
                <a:uFillTx/>
              </a:rPr>
              <a:t> </a:t>
            </a:r>
            <a:fld id="{AD3AC9A5-20D0-4EF6-BA80-73EFC9BE9A7C}" type="slidenum">
              <a:rPr kumimoji="0" lang="zh-CN"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US" altLang="zh-CN" sz="1800" b="0" i="0" u="none" strike="noStrike" kern="0" cap="none" spc="0" normalizeH="0" baseline="0" noProof="0">
              <a:ln>
                <a:noFill/>
              </a:ln>
              <a:solidFill>
                <a:sysClr val="windowText" lastClr="000000"/>
              </a:solidFill>
              <a:effectLst/>
              <a:uLnTx/>
              <a:uFillTx/>
            </a:endParaRPr>
          </a:p>
        </p:txBody>
      </p:sp>
    </p:spTree>
  </p:cSld>
  <p:clrMap bg1="lt1" tx1="dk1" bg2="lt2" tx2="dk2" accent1="accent1" accent2="accent2" accent3="accent3" accent4="accent4" accent5="accent5" accent6="accent6" hlink="hlink" folHlink="folHlink"/>
  <p:sldLayoutIdLst>
    <p:sldLayoutId id="2147484017" r:id="rId1"/>
    <p:sldLayoutId id="2147484046" r:id="rId2"/>
    <p:sldLayoutId id="2147484018" r:id="rId3"/>
    <p:sldLayoutId id="2147484019" r:id="rId4"/>
    <p:sldLayoutId id="2147484020" r:id="rId5"/>
    <p:sldLayoutId id="2147484021" r:id="rId6"/>
    <p:sldLayoutId id="2147484022" r:id="rId7"/>
    <p:sldLayoutId id="2147484023" r:id="rId8"/>
    <p:sldLayoutId id="2147484024" r:id="rId9"/>
    <p:sldLayoutId id="2147484025" r:id="rId10"/>
    <p:sldLayoutId id="2147484026" r:id="rId11"/>
    <p:sldLayoutId id="2147484027" r:id="rId12"/>
    <p:sldLayoutId id="2147484028" r:id="rId13"/>
    <p:sldLayoutId id="2147484030" r:id="rId14"/>
  </p:sldLayoutIdLst>
  <p:hf hdr="0" dt="0"/>
  <p:txStyles>
    <p:titleStyle>
      <a:lvl1pPr algn="l" rtl="0" eaLnBrk="1" fontAlgn="base" hangingPunct="1">
        <a:spcBef>
          <a:spcPct val="0"/>
        </a:spcBef>
        <a:spcAft>
          <a:spcPct val="0"/>
        </a:spcAft>
        <a:defRPr kumimoji="1" sz="2400" kern="1200">
          <a:solidFill>
            <a:schemeClr val="tx1"/>
          </a:solidFill>
          <a:latin typeface="+mj-lt"/>
          <a:ea typeface="+mj-ea"/>
          <a:cs typeface="华文细黑" charset="0"/>
        </a:defRPr>
      </a:lvl1pPr>
      <a:lvl2pPr algn="l" rtl="0" eaLnBrk="1" fontAlgn="base" hangingPunct="1">
        <a:spcBef>
          <a:spcPct val="0"/>
        </a:spcBef>
        <a:spcAft>
          <a:spcPct val="0"/>
        </a:spcAft>
        <a:defRPr kumimoji="1" sz="2400">
          <a:solidFill>
            <a:schemeClr val="tx1"/>
          </a:solidFill>
          <a:latin typeface="Calibri" pitchFamily="34" charset="0"/>
          <a:ea typeface="宋体" pitchFamily="2" charset="-122"/>
          <a:cs typeface="华文细黑" charset="0"/>
        </a:defRPr>
      </a:lvl2pPr>
      <a:lvl3pPr algn="l" rtl="0" eaLnBrk="1" fontAlgn="base" hangingPunct="1">
        <a:spcBef>
          <a:spcPct val="0"/>
        </a:spcBef>
        <a:spcAft>
          <a:spcPct val="0"/>
        </a:spcAft>
        <a:defRPr kumimoji="1" sz="2400">
          <a:solidFill>
            <a:schemeClr val="tx1"/>
          </a:solidFill>
          <a:latin typeface="Calibri" pitchFamily="34" charset="0"/>
          <a:ea typeface="宋体" pitchFamily="2" charset="-122"/>
          <a:cs typeface="华文细黑" charset="0"/>
        </a:defRPr>
      </a:lvl3pPr>
      <a:lvl4pPr algn="l" rtl="0" eaLnBrk="1" fontAlgn="base" hangingPunct="1">
        <a:spcBef>
          <a:spcPct val="0"/>
        </a:spcBef>
        <a:spcAft>
          <a:spcPct val="0"/>
        </a:spcAft>
        <a:defRPr kumimoji="1" sz="2400">
          <a:solidFill>
            <a:schemeClr val="tx1"/>
          </a:solidFill>
          <a:latin typeface="Calibri" pitchFamily="34" charset="0"/>
          <a:ea typeface="宋体" pitchFamily="2" charset="-122"/>
          <a:cs typeface="华文细黑" charset="0"/>
        </a:defRPr>
      </a:lvl4pPr>
      <a:lvl5pPr algn="l" rtl="0" eaLnBrk="1" fontAlgn="base" hangingPunct="1">
        <a:spcBef>
          <a:spcPct val="0"/>
        </a:spcBef>
        <a:spcAft>
          <a:spcPct val="0"/>
        </a:spcAft>
        <a:defRPr kumimoji="1" sz="2400">
          <a:solidFill>
            <a:schemeClr val="tx1"/>
          </a:solidFill>
          <a:latin typeface="Calibri" pitchFamily="34" charset="0"/>
          <a:ea typeface="宋体" pitchFamily="2" charset="-122"/>
          <a:cs typeface="华文细黑" charset="0"/>
        </a:defRPr>
      </a:lvl5pPr>
      <a:lvl6pPr marL="457200" algn="l" rtl="0" eaLnBrk="1" fontAlgn="base" hangingPunct="1">
        <a:spcBef>
          <a:spcPct val="0"/>
        </a:spcBef>
        <a:spcAft>
          <a:spcPct val="0"/>
        </a:spcAft>
        <a:defRPr sz="2400">
          <a:solidFill>
            <a:schemeClr val="tx1"/>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2400">
          <a:solidFill>
            <a:schemeClr val="tx1"/>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2400">
          <a:solidFill>
            <a:schemeClr val="tx1"/>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2400">
          <a:solidFill>
            <a:schemeClr val="tx1"/>
          </a:solidFill>
          <a:latin typeface="Arial" panose="020B0604020202020204" pitchFamily="34" charset="0"/>
          <a:ea typeface="华文细黑" panose="02010600040101010101" pitchFamily="2" charset="-122"/>
        </a:defRPr>
      </a:lvl9pPr>
    </p:titleStyle>
    <p:bodyStyle>
      <a:lvl1pPr marL="342900" indent="-342900" algn="l" rtl="0" eaLnBrk="1" fontAlgn="base" hangingPunct="1">
        <a:spcBef>
          <a:spcPct val="20000"/>
        </a:spcBef>
        <a:spcAft>
          <a:spcPct val="0"/>
        </a:spcAft>
        <a:buClr>
          <a:schemeClr val="accent1"/>
        </a:buClr>
        <a:buFont typeface="Wingdings" pitchFamily="2" charset="2"/>
        <a:buChar char="n"/>
        <a:defRPr kumimoji="1" sz="2000" kern="1200">
          <a:solidFill>
            <a:schemeClr val="tx1"/>
          </a:solidFill>
          <a:latin typeface="+mn-lt"/>
          <a:ea typeface="+mn-ea"/>
          <a:cs typeface="华文细黑" charset="0"/>
        </a:defRPr>
      </a:lvl1pPr>
      <a:lvl2pPr marL="742950" indent="-285750" algn="l" rtl="0" eaLnBrk="1" fontAlgn="base" hangingPunct="1">
        <a:spcBef>
          <a:spcPct val="20000"/>
        </a:spcBef>
        <a:spcAft>
          <a:spcPct val="0"/>
        </a:spcAft>
        <a:buClr>
          <a:schemeClr val="accent1"/>
        </a:buClr>
        <a:buFont typeface="Wingdings" pitchFamily="2" charset="2"/>
        <a:buChar char="n"/>
        <a:defRPr kumimoji="1" kern="1200">
          <a:solidFill>
            <a:schemeClr val="tx1"/>
          </a:solidFill>
          <a:latin typeface="+mn-lt"/>
          <a:ea typeface="+mn-ea"/>
          <a:cs typeface="华文细黑" charset="0"/>
        </a:defRPr>
      </a:lvl2pPr>
      <a:lvl3pPr marL="1143000" indent="-228600" algn="l" rtl="0" eaLnBrk="1" fontAlgn="base" hangingPunct="1">
        <a:spcBef>
          <a:spcPct val="20000"/>
        </a:spcBef>
        <a:spcAft>
          <a:spcPct val="0"/>
        </a:spcAft>
        <a:buClr>
          <a:schemeClr val="accent2"/>
        </a:buClr>
        <a:buFont typeface="Wingdings" pitchFamily="2" charset="2"/>
        <a:buChar char="n"/>
        <a:defRPr kumimoji="1" sz="1600" kern="1200">
          <a:solidFill>
            <a:schemeClr val="tx1"/>
          </a:solidFill>
          <a:latin typeface="+mn-lt"/>
          <a:ea typeface="+mn-ea"/>
          <a:cs typeface="华文细黑" charset="0"/>
        </a:defRPr>
      </a:lvl3pPr>
      <a:lvl4pPr marL="1600200" indent="-228600" algn="l" rtl="0" eaLnBrk="1" fontAlgn="base" hangingPunct="1">
        <a:spcBef>
          <a:spcPct val="20000"/>
        </a:spcBef>
        <a:spcAft>
          <a:spcPct val="0"/>
        </a:spcAft>
        <a:buClr>
          <a:schemeClr val="hlink"/>
        </a:buClr>
        <a:buFont typeface="Wingdings" pitchFamily="2" charset="2"/>
        <a:buChar char="n"/>
        <a:defRPr kumimoji="1" sz="1400" kern="1200">
          <a:solidFill>
            <a:schemeClr val="tx1"/>
          </a:solidFill>
          <a:latin typeface="+mn-lt"/>
          <a:ea typeface="+mn-ea"/>
          <a:cs typeface="华文细黑" charset="0"/>
        </a:defRPr>
      </a:lvl4pPr>
      <a:lvl5pPr marL="2057400" indent="-228600" algn="l" rtl="0" eaLnBrk="1" fontAlgn="base" hangingPunct="1">
        <a:spcBef>
          <a:spcPct val="20000"/>
        </a:spcBef>
        <a:spcAft>
          <a:spcPct val="0"/>
        </a:spcAft>
        <a:buChar char="»"/>
        <a:defRPr kumimoji="1" kern="1200">
          <a:solidFill>
            <a:schemeClr val="tx1"/>
          </a:solidFill>
          <a:latin typeface="+mn-lt"/>
          <a:ea typeface="+mn-ea"/>
          <a:cs typeface="华文细黑"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4" name="日期占位符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1</a:t>
            </a:r>
            <a:endParaRPr lang="zh-CN" altLang="en-US"/>
          </a:p>
        </p:txBody>
      </p:sp>
      <p:sp>
        <p:nvSpPr>
          <p:cNvPr id="6" name="灯片编号占位符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6A3ED16-5AD5-49A8-A69C-CF66BCEA1628}" type="slidenum">
              <a:rPr lang="zh-CN" altLang="en-US" smtClean="0"/>
              <a:pPr/>
              <a:t>‹#›</a:t>
            </a:fld>
            <a:endParaRPr lang="zh-CN" altLang="en-US"/>
          </a:p>
        </p:txBody>
      </p:sp>
      <p:pic>
        <p:nvPicPr>
          <p:cNvPr id="7" name="图片 6">
            <a:extLst>
              <a:ext uri="{FF2B5EF4-FFF2-40B4-BE49-F238E27FC236}">
                <a16:creationId xmlns:a16="http://schemas.microsoft.com/office/drawing/2014/main" id="{5C13E9EA-B922-4CE9-8D52-15F87833F74C}"/>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bwMode="auto">
          <a:xfrm>
            <a:off x="7524328" y="51470"/>
            <a:ext cx="1584176" cy="451306"/>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40" r:id="rId7"/>
    <p:sldLayoutId id="2147484041" r:id="rId8"/>
    <p:sldLayoutId id="2147484042" r:id="rId9"/>
    <p:sldLayoutId id="2147484043" r:id="rId10"/>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2.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6.xml"/><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4.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9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normAutofit/>
          </a:bodyPr>
          <a:lstStyle/>
          <a:p>
            <a:pPr fontAlgn="base">
              <a:spcAft>
                <a:spcPct val="0"/>
              </a:spcAft>
            </a:pPr>
            <a:r>
              <a:rPr lang="zh-CN" altLang="en-US" b="1">
                <a:latin typeface="Adobe 黑体 Std R" pitchFamily="34" charset="-122"/>
                <a:ea typeface="Adobe 黑体 Std R" pitchFamily="34" charset="-122"/>
                <a:cs typeface="华文细黑" charset="0"/>
              </a:rPr>
              <a:t>第七章 </a:t>
            </a:r>
            <a:r>
              <a:rPr lang="en-US" altLang="zh-CN" b="1">
                <a:latin typeface="Adobe 黑体 Std R" pitchFamily="34" charset="-122"/>
                <a:ea typeface="Adobe 黑体 Std R" pitchFamily="34" charset="-122"/>
                <a:cs typeface="华文细黑" charset="0"/>
              </a:rPr>
              <a:t>JavaScript</a:t>
            </a:r>
            <a:r>
              <a:rPr lang="zh-CN" altLang="en-US" b="1">
                <a:latin typeface="Adobe 黑体 Std R" pitchFamily="34" charset="-122"/>
                <a:ea typeface="Adobe 黑体 Std R" pitchFamily="34" charset="-122"/>
                <a:cs typeface="华文细黑" charset="0"/>
              </a:rPr>
              <a:t>对象</a:t>
            </a:r>
          </a:p>
        </p:txBody>
      </p:sp>
      <p:sp>
        <p:nvSpPr>
          <p:cNvPr id="7" name="副标题 6"/>
          <p:cNvSpPr>
            <a:spLocks noGrp="1"/>
          </p:cNvSpPr>
          <p:nvPr>
            <p:ph type="subTitle" idx="1"/>
          </p:nvPr>
        </p:nvSpPr>
        <p:spPr>
          <a:xfrm>
            <a:off x="1314472" y="2786064"/>
            <a:ext cx="6400800" cy="1314450"/>
          </a:xfrm>
        </p:spPr>
        <p:txBody>
          <a:bodyPr>
            <a:normAutofit/>
          </a:bodyPr>
          <a:lstStyle/>
          <a:p>
            <a:r>
              <a:rPr lang="en-US" altLang="zh-CN" sz="1600">
                <a:solidFill>
                  <a:schemeClr val="tx1">
                    <a:lumMod val="50000"/>
                    <a:lumOff val="50000"/>
                  </a:schemeClr>
                </a:solidFill>
                <a:latin typeface="微软雅黑" pitchFamily="34" charset="-122"/>
                <a:ea typeface="微软雅黑" pitchFamily="34" charset="-122"/>
              </a:rPr>
              <a:t>Web</a:t>
            </a:r>
            <a:r>
              <a:rPr lang="zh-CN" altLang="en-US" sz="1600">
                <a:solidFill>
                  <a:schemeClr val="tx1">
                    <a:lumMod val="50000"/>
                    <a:lumOff val="50000"/>
                  </a:schemeClr>
                </a:solidFill>
                <a:latin typeface="微软雅黑" pitchFamily="34" charset="-122"/>
                <a:ea typeface="微软雅黑" pitchFamily="34" charset="-122"/>
              </a:rPr>
              <a:t>前端设计与开发</a:t>
            </a:r>
          </a:p>
        </p:txBody>
      </p:sp>
      <p:sp>
        <p:nvSpPr>
          <p:cNvPr id="12" name="燕尾形 10"/>
          <p:cNvSpPr>
            <a:spLocks noChangeArrowheads="1"/>
          </p:cNvSpPr>
          <p:nvPr/>
        </p:nvSpPr>
        <p:spPr bwMode="auto">
          <a:xfrm>
            <a:off x="2943059" y="3357569"/>
            <a:ext cx="200183" cy="263969"/>
          </a:xfrm>
          <a:prstGeom prst="chevron">
            <a:avLst>
              <a:gd name="adj" fmla="val 50000"/>
            </a:avLst>
          </a:prstGeom>
          <a:solidFill>
            <a:schemeClr val="bg1"/>
          </a:solidFill>
          <a:ln w="9525">
            <a:noFill/>
            <a:miter lim="800000"/>
            <a:headEnd/>
            <a:tailEnd/>
          </a:ln>
        </p:spPr>
        <p:txBody>
          <a:bodyPr anchor="ctr"/>
          <a:lstStyle/>
          <a:p>
            <a:pPr algn="ctr"/>
            <a:endParaRPr lang="zh-CN" altLang="en-US"/>
          </a:p>
        </p:txBody>
      </p:sp>
      <p:sp>
        <p:nvSpPr>
          <p:cNvPr id="14" name="矩形 13"/>
          <p:cNvSpPr/>
          <p:nvPr/>
        </p:nvSpPr>
        <p:spPr>
          <a:xfrm>
            <a:off x="3143240" y="2945328"/>
            <a:ext cx="328570" cy="36000"/>
          </a:xfrm>
          <a:prstGeom prst="rect">
            <a:avLst/>
          </a:prstGeom>
          <a:solidFill>
            <a:srgbClr val="FF9300"/>
          </a:solidFill>
          <a:ln w="9525">
            <a:noFill/>
            <a:round/>
            <a:headEnd/>
            <a:tailEnd/>
          </a:ln>
        </p:spPr>
        <p:txBody>
          <a:bodyPr anchor="t"/>
          <a:lstStyle/>
          <a:p>
            <a:pPr algn="ctr"/>
            <a:endParaRPr lang="zh-CN" altLang="en-US">
              <a:solidFill>
                <a:srgbClr val="FFFFFF"/>
              </a:solidFill>
            </a:endParaRPr>
          </a:p>
        </p:txBody>
      </p:sp>
      <p:sp>
        <p:nvSpPr>
          <p:cNvPr id="15" name="矩形 14"/>
          <p:cNvSpPr/>
          <p:nvPr/>
        </p:nvSpPr>
        <p:spPr>
          <a:xfrm>
            <a:off x="5529314" y="2945328"/>
            <a:ext cx="328570" cy="36000"/>
          </a:xfrm>
          <a:prstGeom prst="rect">
            <a:avLst/>
          </a:prstGeom>
          <a:solidFill>
            <a:srgbClr val="FF9300"/>
          </a:solidFill>
          <a:ln w="9525">
            <a:noFill/>
            <a:round/>
            <a:headEnd/>
            <a:tailEnd/>
          </a:ln>
        </p:spPr>
        <p:txBody>
          <a:bodyPr anchor="t"/>
          <a:lstStyle/>
          <a:p>
            <a:pPr algn="ctr"/>
            <a:endParaRPr lang="zh-CN" altLang="en-US">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 calcmode="lin" valueType="num">
                                      <p:cBhvr additive="base">
                                        <p:cTn id="12"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10</a:t>
            </a:fld>
            <a:endParaRPr lang="en-US" altLang="zh-CN"/>
          </a:p>
        </p:txBody>
      </p:sp>
      <p:sp>
        <p:nvSpPr>
          <p:cNvPr id="7" name="标题 2"/>
          <p:cNvSpPr>
            <a:spLocks noGrp="1"/>
          </p:cNvSpPr>
          <p:nvPr>
            <p:ph type="title"/>
          </p:nvPr>
        </p:nvSpPr>
        <p:spPr/>
        <p:txBody>
          <a:bodyPr>
            <a:normAutofit/>
          </a:bodyPr>
          <a:lstStyle/>
          <a:p>
            <a:r>
              <a:rPr lang="en-US" altLang="zh-CN" sz="2400"/>
              <a:t>7.2.3  </a:t>
            </a:r>
            <a:r>
              <a:rPr sz="2400"/>
              <a:t>数组对象的常用方法</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7"/>
          <p:cNvSpPr txBox="1">
            <a:spLocks/>
          </p:cNvSpPr>
          <p:nvPr/>
        </p:nvSpPr>
        <p:spPr bwMode="auto">
          <a:xfrm>
            <a:off x="500040" y="857241"/>
            <a:ext cx="8207375" cy="100012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pPr>
            <a:r>
              <a:rPr lang="en-US" altLang="en-US" sz="1600" b="1">
                <a:solidFill>
                  <a:srgbClr val="0000CC"/>
                </a:solidFill>
                <a:latin typeface="Adobe 宋体 Std L" pitchFamily="18" charset="-122"/>
                <a:ea typeface="Adobe 宋体 Std L" pitchFamily="18" charset="-122"/>
                <a:cs typeface="华文细黑" pitchFamily="2" charset="-122"/>
              </a:rPr>
              <a:t>2.   join()</a:t>
            </a:r>
            <a:r>
              <a:rPr lang="zh-CN" altLang="en-US" sz="1600" b="1">
                <a:solidFill>
                  <a:srgbClr val="0000CC"/>
                </a:solidFill>
                <a:latin typeface="Adobe 宋体 Std L" pitchFamily="18" charset="-122"/>
                <a:ea typeface="Adobe 宋体 Std L" pitchFamily="18" charset="-122"/>
                <a:cs typeface="华文细黑" pitchFamily="2" charset="-122"/>
              </a:rPr>
              <a:t>方法</a:t>
            </a:r>
          </a:p>
          <a:p>
            <a:r>
              <a:rPr lang="en-US" altLang="zh-CN" sz="1400" b="1">
                <a:latin typeface="Adobe 宋体 Std L" pitchFamily="18" charset="-122"/>
                <a:ea typeface="Adobe 宋体 Std L" pitchFamily="18" charset="-122"/>
                <a:cs typeface="华文细黑" pitchFamily="2" charset="-122"/>
              </a:rPr>
              <a:t>   </a:t>
            </a:r>
          </a:p>
          <a:p>
            <a:r>
              <a:rPr lang="en-US" altLang="zh-CN" sz="1400" b="1">
                <a:latin typeface="Adobe 宋体 Std L" pitchFamily="18" charset="-122"/>
                <a:ea typeface="Adobe 宋体 Std L" pitchFamily="18" charset="-122"/>
                <a:cs typeface="华文细黑" pitchFamily="2" charset="-122"/>
              </a:rPr>
              <a:t>   join()</a:t>
            </a:r>
            <a:r>
              <a:rPr lang="zh-CN" altLang="en-US" sz="1400" b="1">
                <a:latin typeface="Adobe 宋体 Std L" pitchFamily="18" charset="-122"/>
                <a:ea typeface="Adobe 宋体 Std L" pitchFamily="18" charset="-122"/>
                <a:cs typeface="华文细黑" pitchFamily="2" charset="-122"/>
              </a:rPr>
              <a:t>方法用于把数组中的所有元素放入一个字符串中，并通过指定的分隔符隔开。</a:t>
            </a:r>
          </a:p>
          <a:p>
            <a:endParaRPr lang="zh-CN" altLang="en-US" sz="1400" b="1">
              <a:latin typeface="Adobe 宋体 Std L" pitchFamily="18" charset="-122"/>
              <a:ea typeface="Adobe 宋体 Std L" pitchFamily="18" charset="-122"/>
              <a:cs typeface="华文细黑" pitchFamily="2" charset="-122"/>
            </a:endParaRPr>
          </a:p>
          <a:p>
            <a:endParaRPr lang="en-US" altLang="zh-CN" sz="1400" b="1"/>
          </a:p>
          <a:p>
            <a:br>
              <a:rPr lang="en-US" altLang="zh-CN" sz="1400" b="1"/>
            </a:br>
            <a:r>
              <a:rPr lang="en-US" altLang="zh-CN" sz="1400" b="1"/>
              <a:t>     </a:t>
            </a:r>
          </a:p>
        </p:txBody>
      </p:sp>
      <p:sp>
        <p:nvSpPr>
          <p:cNvPr id="9" name="文本占位符 8"/>
          <p:cNvSpPr>
            <a:spLocks noGrp="1"/>
          </p:cNvSpPr>
          <p:nvPr>
            <p:ph type="body" sz="quarter" idx="11"/>
          </p:nvPr>
        </p:nvSpPr>
        <p:spPr>
          <a:xfrm>
            <a:off x="857224" y="1928808"/>
            <a:ext cx="6858022" cy="338554"/>
          </a:xfrm>
        </p:spPr>
        <p:txBody>
          <a:bodyPr/>
          <a:lstStyle/>
          <a:p>
            <a:r>
              <a:rPr lang="en-US" err="1"/>
              <a:t>arrayObject.join</a:t>
            </a:r>
            <a:r>
              <a:rPr lang="en-US"/>
              <a:t>(separator)</a:t>
            </a:r>
            <a:endParaRPr/>
          </a:p>
        </p:txBody>
      </p:sp>
      <p:sp>
        <p:nvSpPr>
          <p:cNvPr id="12" name="文本占位符 8"/>
          <p:cNvSpPr txBox="1">
            <a:spLocks/>
          </p:cNvSpPr>
          <p:nvPr/>
        </p:nvSpPr>
        <p:spPr bwMode="auto">
          <a:xfrm>
            <a:off x="857224" y="2428875"/>
            <a:ext cx="6858022" cy="2308324"/>
          </a:xfrm>
          <a:prstGeom prst="rect">
            <a:avLst/>
          </a:prstGeom>
          <a:solidFill>
            <a:srgbClr val="FFFF99"/>
          </a:solidFill>
          <a:ln w="9525">
            <a:noFill/>
            <a:miter lim="800000"/>
            <a:headEnd/>
            <a:tailEnd/>
          </a:ln>
          <a:effectLst>
            <a:outerShdw blurRad="63500" dist="20000" dir="5400000" rotWithShape="0">
              <a:srgbClr val="000000">
                <a:alpha val="37999"/>
              </a:srgbClr>
            </a:outerShdw>
          </a:effectLst>
        </p:spPr>
        <p:txBody>
          <a:bodyPr vert="horz" wrap="square" lIns="91440" tIns="45720" rIns="91440" bIns="45720" numCol="1" anchor="t" anchorCtr="0" compatLnSpc="1">
            <a:prstTxWarp prst="textNoShape">
              <a:avLst/>
            </a:prstTxWarp>
            <a:spAutoFit/>
          </a:bodyPr>
          <a:lstStyle/>
          <a:p>
            <a:r>
              <a:rPr lang="en-US" sz="1600"/>
              <a:t>var movies=new Array("</a:t>
            </a:r>
            <a:r>
              <a:rPr lang="zh-CN" altLang="en-US" sz="1600"/>
              <a:t>绝地反击</a:t>
            </a:r>
            <a:r>
              <a:rPr lang="en-US" sz="1600"/>
              <a:t>","</a:t>
            </a:r>
            <a:r>
              <a:rPr lang="zh-CN" altLang="en-US" sz="1600"/>
              <a:t>狂暴之路</a:t>
            </a:r>
            <a:r>
              <a:rPr lang="en-US" sz="1600"/>
              <a:t>","</a:t>
            </a:r>
            <a:r>
              <a:rPr lang="zh-CN" altLang="en-US" sz="1600"/>
              <a:t>奥创纪元</a:t>
            </a:r>
            <a:r>
              <a:rPr lang="en-US" sz="1600"/>
              <a:t>","</a:t>
            </a:r>
            <a:r>
              <a:rPr lang="zh-CN" altLang="en-US" sz="1600"/>
              <a:t>飓风营救</a:t>
            </a:r>
            <a:r>
              <a:rPr lang="en-US" sz="1600"/>
              <a:t>");</a:t>
            </a:r>
            <a:endParaRPr lang="zh-CN" altLang="en-US" sz="1600"/>
          </a:p>
          <a:p>
            <a:r>
              <a:rPr lang="en-US" sz="1600"/>
              <a:t>var </a:t>
            </a:r>
            <a:r>
              <a:rPr lang="en-US" sz="1600" err="1"/>
              <a:t>newMovie</a:t>
            </a:r>
            <a:r>
              <a:rPr lang="en-US" sz="1600"/>
              <a:t>="</a:t>
            </a:r>
            <a:r>
              <a:rPr lang="zh-CN" altLang="en-US" sz="1600"/>
              <a:t>何以笙箫默</a:t>
            </a:r>
            <a:r>
              <a:rPr lang="en-US" sz="1600"/>
              <a:t>";</a:t>
            </a:r>
            <a:endParaRPr lang="zh-CN" altLang="en-US" sz="1600"/>
          </a:p>
          <a:p>
            <a:r>
              <a:rPr lang="en-US" sz="1600" err="1"/>
              <a:t>var</a:t>
            </a:r>
            <a:r>
              <a:rPr lang="en-US" sz="1600"/>
              <a:t> </a:t>
            </a:r>
            <a:r>
              <a:rPr lang="en-US" sz="1600" err="1"/>
              <a:t>hotMovies</a:t>
            </a:r>
            <a:r>
              <a:rPr lang="en-US" sz="1600"/>
              <a:t>= </a:t>
            </a:r>
            <a:r>
              <a:rPr lang="en-US" sz="1600" err="1"/>
              <a:t>movies</a:t>
            </a:r>
            <a:r>
              <a:rPr lang="en-US" sz="1600" b="1" err="1"/>
              <a:t>.concat</a:t>
            </a:r>
            <a:r>
              <a:rPr lang="en-US" sz="1600" b="1"/>
              <a:t>(</a:t>
            </a:r>
            <a:r>
              <a:rPr lang="en-US" sz="1600" b="1" err="1"/>
              <a:t>newMovie</a:t>
            </a:r>
            <a:r>
              <a:rPr lang="en-US" sz="1600" b="1"/>
              <a:t>);</a:t>
            </a:r>
          </a:p>
          <a:p>
            <a:r>
              <a:rPr lang="en-US" sz="1600"/>
              <a:t>//</a:t>
            </a:r>
            <a:r>
              <a:rPr lang="zh-CN" altLang="en-US" sz="1600"/>
              <a:t>使用</a:t>
            </a:r>
            <a:r>
              <a:rPr lang="en-US" sz="1600"/>
              <a:t>join</a:t>
            </a:r>
            <a:r>
              <a:rPr lang="zh-CN" altLang="en-US" sz="1600"/>
              <a:t>方法将数组显示出来</a:t>
            </a:r>
          </a:p>
          <a:p>
            <a:r>
              <a:rPr lang="en-US" sz="1600"/>
              <a:t>function </a:t>
            </a:r>
            <a:r>
              <a:rPr lang="en-US" sz="1600" err="1"/>
              <a:t>showMoviesByJoin</a:t>
            </a:r>
            <a:r>
              <a:rPr lang="en-US" sz="1600"/>
              <a:t>(</a:t>
            </a:r>
            <a:r>
              <a:rPr lang="en-US" sz="1600" err="1"/>
              <a:t>movies,description</a:t>
            </a:r>
            <a:r>
              <a:rPr lang="en-US" sz="1600"/>
              <a:t>){</a:t>
            </a:r>
            <a:endParaRPr lang="zh-CN" altLang="en-US" sz="1600"/>
          </a:p>
          <a:p>
            <a:r>
              <a:rPr lang="en-US" sz="1600"/>
              <a:t>         </a:t>
            </a:r>
            <a:r>
              <a:rPr lang="en-US" sz="1600" err="1"/>
              <a:t>document.write</a:t>
            </a:r>
            <a:r>
              <a:rPr lang="en-US" sz="1600"/>
              <a:t>(description+"</a:t>
            </a:r>
            <a:r>
              <a:rPr lang="zh-CN" altLang="en-US" sz="1600"/>
              <a:t>：</a:t>
            </a:r>
            <a:r>
              <a:rPr lang="en-US" sz="1600"/>
              <a:t>&lt;hr/&gt;\t");</a:t>
            </a:r>
          </a:p>
          <a:p>
            <a:r>
              <a:rPr lang="en-US" sz="1600" b="1">
                <a:solidFill>
                  <a:srgbClr val="C00000"/>
                </a:solidFill>
              </a:rPr>
              <a:t>         //</a:t>
            </a:r>
            <a:r>
              <a:rPr lang="zh-CN" altLang="en-US" sz="1600" b="1">
                <a:solidFill>
                  <a:srgbClr val="C00000"/>
                </a:solidFill>
              </a:rPr>
              <a:t>元素间使用下划线“</a:t>
            </a:r>
            <a:r>
              <a:rPr lang="en-US" sz="1600" b="1">
                <a:solidFill>
                  <a:srgbClr val="C00000"/>
                </a:solidFill>
              </a:rPr>
              <a:t>_</a:t>
            </a:r>
            <a:r>
              <a:rPr lang="zh-CN" altLang="en-US" sz="1600" b="1">
                <a:solidFill>
                  <a:srgbClr val="C00000"/>
                </a:solidFill>
              </a:rPr>
              <a:t>”进行间隔</a:t>
            </a:r>
          </a:p>
          <a:p>
            <a:r>
              <a:rPr lang="en-US" sz="1600"/>
              <a:t>         </a:t>
            </a:r>
            <a:r>
              <a:rPr lang="en-US" sz="1600" err="1">
                <a:solidFill>
                  <a:srgbClr val="0000CC"/>
                </a:solidFill>
              </a:rPr>
              <a:t>document.write</a:t>
            </a:r>
            <a:r>
              <a:rPr lang="en-US" sz="1600">
                <a:solidFill>
                  <a:srgbClr val="0000CC"/>
                </a:solidFill>
              </a:rPr>
              <a:t>(</a:t>
            </a:r>
            <a:r>
              <a:rPr lang="en-US" altLang="zh-CN" sz="1600" b="1" err="1">
                <a:solidFill>
                  <a:srgbClr val="0000CC"/>
                </a:solidFill>
              </a:rPr>
              <a:t>hotMovies</a:t>
            </a:r>
            <a:r>
              <a:rPr lang="en-US" sz="1600" b="1" err="1">
                <a:solidFill>
                  <a:srgbClr val="0000CC"/>
                </a:solidFill>
              </a:rPr>
              <a:t>.join</a:t>
            </a:r>
            <a:r>
              <a:rPr lang="en-US" sz="1600" b="1">
                <a:solidFill>
                  <a:srgbClr val="0000CC"/>
                </a:solidFill>
              </a:rPr>
              <a:t>("_")</a:t>
            </a:r>
            <a:r>
              <a:rPr lang="en-US" sz="1600">
                <a:solidFill>
                  <a:srgbClr val="0000CC"/>
                </a:solidFill>
              </a:rPr>
              <a:t>);</a:t>
            </a:r>
            <a:endParaRPr lang="zh-CN" altLang="en-US" sz="1600">
              <a:solidFill>
                <a:srgbClr val="0000CC"/>
              </a:solidFill>
            </a:endParaRPr>
          </a:p>
          <a:p>
            <a:r>
              <a:rPr lang="en-US" sz="1600"/>
              <a:t>}</a:t>
            </a:r>
            <a:endParaRPr lang="zh-CN" altLang="en-US" sz="1600"/>
          </a:p>
        </p:txBody>
      </p:sp>
      <p:pic>
        <p:nvPicPr>
          <p:cNvPr id="13" name="图片 12" descr="C:\Users\ADMINI~1\AppData\Local\Temp\SNAGHTML159030d0.PNG"/>
          <p:cNvPicPr/>
          <p:nvPr/>
        </p:nvPicPr>
        <p:blipFill>
          <a:blip r:embed="rId3">
            <a:extLst>
              <a:ext uri="{28A0092B-C50C-407E-A947-70E740481C1C}">
                <a14:useLocalDpi xmlns:a14="http://schemas.microsoft.com/office/drawing/2010/main" val="0"/>
              </a:ext>
            </a:extLst>
          </a:blip>
          <a:srcRect/>
          <a:stretch>
            <a:fillRect/>
          </a:stretch>
        </p:blipFill>
        <p:spPr bwMode="auto">
          <a:xfrm>
            <a:off x="6084168" y="3003798"/>
            <a:ext cx="2739600" cy="1443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1+#ppt_w/2"/>
                                          </p:val>
                                        </p:tav>
                                        <p:tav tm="100000">
                                          <p:val>
                                            <p:strVal val="#ppt_x"/>
                                          </p:val>
                                        </p:tav>
                                      </p:tavLst>
                                    </p:anim>
                                    <p:anim calcmode="lin" valueType="num">
                                      <p:cBhvr additive="base">
                                        <p:cTn id="14"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11</a:t>
            </a:fld>
            <a:endParaRPr lang="en-US" altLang="zh-CN"/>
          </a:p>
        </p:txBody>
      </p:sp>
      <p:sp>
        <p:nvSpPr>
          <p:cNvPr id="7" name="标题 2"/>
          <p:cNvSpPr>
            <a:spLocks noGrp="1"/>
          </p:cNvSpPr>
          <p:nvPr>
            <p:ph type="title"/>
          </p:nvPr>
        </p:nvSpPr>
        <p:spPr/>
        <p:txBody>
          <a:bodyPr>
            <a:normAutofit/>
          </a:bodyPr>
          <a:lstStyle/>
          <a:p>
            <a:r>
              <a:rPr lang="en-US" altLang="zh-CN" sz="2400"/>
              <a:t>7.2.3  </a:t>
            </a:r>
            <a:r>
              <a:rPr sz="2400"/>
              <a:t>数组对象的常用方法</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7"/>
          <p:cNvSpPr txBox="1">
            <a:spLocks/>
          </p:cNvSpPr>
          <p:nvPr/>
        </p:nvSpPr>
        <p:spPr bwMode="auto">
          <a:xfrm>
            <a:off x="500041" y="857241"/>
            <a:ext cx="6929480" cy="78581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pPr>
            <a:r>
              <a:rPr lang="en-US" altLang="en-US" sz="1600" b="1">
                <a:solidFill>
                  <a:srgbClr val="0000CC"/>
                </a:solidFill>
                <a:latin typeface="Adobe 宋体 Std L" pitchFamily="18" charset="-122"/>
                <a:ea typeface="Adobe 宋体 Std L" pitchFamily="18" charset="-122"/>
                <a:cs typeface="华文细黑" pitchFamily="2" charset="-122"/>
              </a:rPr>
              <a:t>3.   push()</a:t>
            </a:r>
            <a:r>
              <a:rPr lang="zh-CN" altLang="en-US" sz="1600" b="1">
                <a:solidFill>
                  <a:srgbClr val="0000CC"/>
                </a:solidFill>
                <a:latin typeface="Adobe 宋体 Std L" pitchFamily="18" charset="-122"/>
                <a:ea typeface="Adobe 宋体 Std L" pitchFamily="18" charset="-122"/>
                <a:cs typeface="华文细黑" pitchFamily="2" charset="-122"/>
              </a:rPr>
              <a:t>方法</a:t>
            </a:r>
          </a:p>
          <a:p>
            <a:r>
              <a:rPr lang="en-US" altLang="zh-CN" sz="1400" b="1">
                <a:latin typeface="Adobe 宋体 Std L" pitchFamily="18" charset="-122"/>
                <a:ea typeface="Adobe 宋体 Std L" pitchFamily="18" charset="-122"/>
                <a:cs typeface="华文细黑" pitchFamily="2" charset="-122"/>
              </a:rPr>
              <a:t>      push()</a:t>
            </a:r>
            <a:r>
              <a:rPr lang="zh-CN" altLang="en-US" sz="1400" b="1">
                <a:latin typeface="Adobe 宋体 Std L" pitchFamily="18" charset="-122"/>
                <a:ea typeface="Adobe 宋体 Std L" pitchFamily="18" charset="-122"/>
                <a:cs typeface="华文细黑" pitchFamily="2" charset="-122"/>
              </a:rPr>
              <a:t>方法用于向数组的末尾添加一个或多个元素，返回数组的新长度</a:t>
            </a:r>
          </a:p>
          <a:p>
            <a:pPr marL="342900" indent="-342900" fontAlgn="base">
              <a:lnSpc>
                <a:spcPct val="150000"/>
              </a:lnSpc>
              <a:spcBef>
                <a:spcPct val="20000"/>
              </a:spcBef>
              <a:spcAft>
                <a:spcPct val="0"/>
              </a:spcAft>
              <a:buClr>
                <a:schemeClr val="accent6"/>
              </a:buClr>
              <a:buFont typeface="Wingdings" pitchFamily="2" charset="2"/>
              <a:buChar char="l"/>
            </a:pPr>
            <a:endParaRPr lang="en-US" altLang="zh-CN" sz="1600"/>
          </a:p>
          <a:p>
            <a:pPr marL="342900" marR="0" lvl="0" indent="-342900" algn="l" defTabSz="914400" rtl="0" eaLnBrk="1" fontAlgn="base" latinLnBrk="0" hangingPunct="1">
              <a:lnSpc>
                <a:spcPct val="150000"/>
              </a:lnSpc>
              <a:spcBef>
                <a:spcPct val="20000"/>
              </a:spcBef>
              <a:spcAft>
                <a:spcPct val="0"/>
              </a:spcAft>
              <a:buClr>
                <a:schemeClr val="accent6"/>
              </a:buClr>
              <a:buSzTx/>
              <a:buFont typeface="Wingdings" pitchFamily="2" charset="2"/>
              <a:buNone/>
              <a:tabLst/>
              <a:defRPr/>
            </a:pPr>
            <a:endParaRPr kumimoji="0" lang="en-US" altLang="zh-CN" sz="16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a:p>
            <a:pPr marL="342900" marR="0" lvl="0" indent="-342900" algn="l" defTabSz="914400" rtl="0" eaLnBrk="1" fontAlgn="base" latinLnBrk="0" hangingPunct="1">
              <a:lnSpc>
                <a:spcPct val="150000"/>
              </a:lnSpc>
              <a:spcBef>
                <a:spcPct val="20000"/>
              </a:spcBef>
              <a:spcAft>
                <a:spcPct val="0"/>
              </a:spcAft>
              <a:buClr>
                <a:schemeClr val="accent6"/>
              </a:buClr>
              <a:buSzTx/>
              <a:buFont typeface="Wingdings" pitchFamily="2" charset="2"/>
              <a:buNone/>
              <a:tabLst/>
              <a:defRPr/>
            </a:pPr>
            <a:endParaRPr kumimoji="0" lang="en-US" altLang="zh-CN" sz="18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p:txBody>
      </p:sp>
      <p:sp>
        <p:nvSpPr>
          <p:cNvPr id="9" name="文本占位符 8"/>
          <p:cNvSpPr>
            <a:spLocks noGrp="1"/>
          </p:cNvSpPr>
          <p:nvPr>
            <p:ph type="body" sz="quarter" idx="11"/>
          </p:nvPr>
        </p:nvSpPr>
        <p:spPr>
          <a:xfrm>
            <a:off x="857250" y="1571618"/>
            <a:ext cx="7358088" cy="428628"/>
          </a:xfrm>
        </p:spPr>
        <p:txBody>
          <a:bodyPr/>
          <a:lstStyle/>
          <a:p>
            <a:r>
              <a:rPr lang="en-US" err="1"/>
              <a:t>arrayObject.push</a:t>
            </a:r>
            <a:r>
              <a:rPr lang="en-US"/>
              <a:t>(newElement1,newElement2,....,</a:t>
            </a:r>
            <a:r>
              <a:rPr lang="en-US" err="1"/>
              <a:t>newElementX</a:t>
            </a:r>
            <a:r>
              <a:rPr lang="en-US"/>
              <a:t>)</a:t>
            </a:r>
            <a:endParaRPr/>
          </a:p>
        </p:txBody>
      </p:sp>
      <p:sp>
        <p:nvSpPr>
          <p:cNvPr id="13" name="矩形 12"/>
          <p:cNvSpPr/>
          <p:nvPr/>
        </p:nvSpPr>
        <p:spPr>
          <a:xfrm>
            <a:off x="571472" y="2143122"/>
            <a:ext cx="7072362" cy="630942"/>
          </a:xfrm>
          <a:prstGeom prst="rect">
            <a:avLst/>
          </a:prstGeom>
        </p:spPr>
        <p:txBody>
          <a:bodyPr wrap="square">
            <a:spAutoFit/>
          </a:bodyPr>
          <a:lstStyle/>
          <a:p>
            <a:pPr marL="342900" indent="-342900" fontAlgn="base">
              <a:lnSpc>
                <a:spcPct val="150000"/>
              </a:lnSpc>
              <a:spcBef>
                <a:spcPct val="20000"/>
              </a:spcBef>
              <a:spcAft>
                <a:spcPct val="0"/>
              </a:spcAft>
              <a:buClr>
                <a:schemeClr val="accent6"/>
              </a:buClr>
            </a:pPr>
            <a:r>
              <a:rPr lang="en-US" altLang="en-US" sz="1400" b="1">
                <a:solidFill>
                  <a:srgbClr val="0000CC"/>
                </a:solidFill>
                <a:latin typeface="Adobe 宋体 Std L" pitchFamily="18" charset="-122"/>
                <a:ea typeface="Adobe 宋体 Std L" pitchFamily="18" charset="-122"/>
                <a:cs typeface="华文细黑" pitchFamily="2" charset="-122"/>
              </a:rPr>
              <a:t>4.   slice()</a:t>
            </a:r>
            <a:r>
              <a:rPr lang="zh-CN" altLang="en-US" sz="1400" b="1">
                <a:solidFill>
                  <a:srgbClr val="0000CC"/>
                </a:solidFill>
                <a:latin typeface="Adobe 宋体 Std L" pitchFamily="18" charset="-122"/>
                <a:ea typeface="Adobe 宋体 Std L" pitchFamily="18" charset="-122"/>
                <a:cs typeface="华文细黑" pitchFamily="2" charset="-122"/>
              </a:rPr>
              <a:t>方法</a:t>
            </a:r>
          </a:p>
          <a:p>
            <a:r>
              <a:rPr lang="en-US" altLang="zh-CN" sz="1400" b="1">
                <a:latin typeface="Adobe 宋体 Std L" pitchFamily="18" charset="-122"/>
                <a:ea typeface="Adobe 宋体 Std L" pitchFamily="18" charset="-122"/>
                <a:cs typeface="华文细黑" pitchFamily="2" charset="-122"/>
              </a:rPr>
              <a:t>      slice()</a:t>
            </a:r>
            <a:r>
              <a:rPr lang="zh-CN" altLang="en-US" sz="1400" b="1">
                <a:latin typeface="Adobe 宋体 Std L" pitchFamily="18" charset="-122"/>
                <a:ea typeface="Adobe 宋体 Std L" pitchFamily="18" charset="-122"/>
                <a:cs typeface="华文细黑" pitchFamily="2" charset="-122"/>
              </a:rPr>
              <a:t>方法用于从数组中返回选定的元素</a:t>
            </a:r>
          </a:p>
        </p:txBody>
      </p:sp>
      <p:sp>
        <p:nvSpPr>
          <p:cNvPr id="14" name="文本占位符 8"/>
          <p:cNvSpPr txBox="1">
            <a:spLocks/>
          </p:cNvSpPr>
          <p:nvPr/>
        </p:nvSpPr>
        <p:spPr bwMode="auto">
          <a:xfrm>
            <a:off x="857224" y="2786064"/>
            <a:ext cx="7358114" cy="338554"/>
          </a:xfrm>
          <a:prstGeom prst="rect">
            <a:avLst/>
          </a:prstGeom>
          <a:solidFill>
            <a:srgbClr val="FFFF99"/>
          </a:solidFill>
          <a:ln w="9525">
            <a:noFill/>
            <a:miter lim="800000"/>
            <a:headEnd/>
            <a:tailEnd/>
          </a:ln>
          <a:effectLst>
            <a:outerShdw blurRad="63500" dist="20000" dir="5400000" rotWithShape="0">
              <a:srgbClr val="000000">
                <a:alpha val="37999"/>
              </a:srgbClr>
            </a:outerShdw>
          </a:effec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defRPr/>
            </a:pPr>
            <a:r>
              <a:rPr kumimoji="1" lang="en-US" altLang="en-US" sz="1600" b="0" i="0" u="none" strike="noStrike" kern="1200" cap="none" spc="0" normalizeH="0" baseline="0" noProof="0" err="1">
                <a:ln>
                  <a:noFill/>
                </a:ln>
                <a:solidFill>
                  <a:schemeClr val="tx1"/>
                </a:solidFill>
                <a:effectLst/>
                <a:uLnTx/>
                <a:uFillTx/>
                <a:latin typeface="Courier New" pitchFamily="49" charset="0"/>
                <a:ea typeface="+mn-ea"/>
                <a:cs typeface="Courier New" pitchFamily="49" charset="0"/>
              </a:rPr>
              <a:t>arrayObject.slice</a:t>
            </a:r>
            <a:r>
              <a:rPr kumimoji="1" lang="en-US" altLang="en-US" sz="1600" b="0" i="0" u="none" strike="noStrike" kern="1200" cap="none" spc="0" normalizeH="0" baseline="0" noProof="0">
                <a:ln>
                  <a:noFill/>
                </a:ln>
                <a:solidFill>
                  <a:schemeClr val="tx1"/>
                </a:solidFill>
                <a:effectLst/>
                <a:uLnTx/>
                <a:uFillTx/>
                <a:latin typeface="Courier New" pitchFamily="49" charset="0"/>
                <a:ea typeface="+mn-ea"/>
                <a:cs typeface="Courier New" pitchFamily="49" charset="0"/>
              </a:rPr>
              <a:t>(start,[end])</a:t>
            </a:r>
            <a:endParaRPr kumimoji="1" lang="zh-CN" altLang="en-US" sz="1600" b="0" i="0" u="none" strike="noStrike" kern="1200" cap="none" spc="0" normalizeH="0" baseline="0" noProof="0">
              <a:ln>
                <a:noFill/>
              </a:ln>
              <a:solidFill>
                <a:schemeClr val="tx1"/>
              </a:solidFill>
              <a:effectLst/>
              <a:uLnTx/>
              <a:uFillTx/>
              <a:latin typeface="Courier New" pitchFamily="49" charset="0"/>
              <a:ea typeface="+mn-ea"/>
              <a:cs typeface="Courier New" pitchFamily="49" charset="0"/>
            </a:endParaRPr>
          </a:p>
        </p:txBody>
      </p:sp>
      <p:sp>
        <p:nvSpPr>
          <p:cNvPr id="15" name="矩形 14"/>
          <p:cNvSpPr/>
          <p:nvPr/>
        </p:nvSpPr>
        <p:spPr>
          <a:xfrm>
            <a:off x="571472" y="3214692"/>
            <a:ext cx="7572428" cy="1274195"/>
          </a:xfrm>
          <a:prstGeom prst="rect">
            <a:avLst/>
          </a:prstGeom>
        </p:spPr>
        <p:txBody>
          <a:bodyPr wrap="square">
            <a:spAutoFit/>
          </a:bodyPr>
          <a:lstStyle/>
          <a:p>
            <a:pPr marL="742950" lvl="1" indent="-285750" fontAlgn="base">
              <a:lnSpc>
                <a:spcPct val="150000"/>
              </a:lnSpc>
              <a:spcBef>
                <a:spcPct val="20000"/>
              </a:spcBef>
              <a:spcAft>
                <a:spcPct val="0"/>
              </a:spcAft>
              <a:buClr>
                <a:schemeClr val="accent1"/>
              </a:buClr>
              <a:buFont typeface="Wingdings" pitchFamily="2" charset="2"/>
              <a:buChar char="n"/>
            </a:pPr>
            <a:r>
              <a:rPr lang="zh-CN" altLang="en-US" sz="1200" b="1" i="1">
                <a:latin typeface="Adobe 宋体 Std L" pitchFamily="18" charset="-122"/>
                <a:ea typeface="Adobe 宋体 Std L" pitchFamily="18" charset="-122"/>
                <a:cs typeface="华文细黑" pitchFamily="2" charset="-122"/>
              </a:rPr>
              <a:t>参数</a:t>
            </a:r>
            <a:r>
              <a:rPr lang="en-US" altLang="zh-CN" sz="1200" b="1" i="1">
                <a:latin typeface="Adobe 宋体 Std L" pitchFamily="18" charset="-122"/>
                <a:ea typeface="Adobe 宋体 Std L" pitchFamily="18" charset="-122"/>
                <a:cs typeface="华文细黑" pitchFamily="2" charset="-122"/>
              </a:rPr>
              <a:t>start</a:t>
            </a:r>
            <a:r>
              <a:rPr lang="zh-CN" altLang="en-US" sz="1200" b="1" i="1">
                <a:latin typeface="Adobe 宋体 Std L" pitchFamily="18" charset="-122"/>
                <a:ea typeface="Adobe 宋体 Std L" pitchFamily="18" charset="-122"/>
                <a:cs typeface="华文细黑" pitchFamily="2" charset="-122"/>
              </a:rPr>
              <a:t>是必需的，表示元素选取的开始位置；</a:t>
            </a:r>
          </a:p>
          <a:p>
            <a:pPr marL="742950" lvl="1" indent="-285750" fontAlgn="base">
              <a:lnSpc>
                <a:spcPct val="150000"/>
              </a:lnSpc>
              <a:spcBef>
                <a:spcPct val="20000"/>
              </a:spcBef>
              <a:spcAft>
                <a:spcPct val="0"/>
              </a:spcAft>
              <a:buClr>
                <a:schemeClr val="accent1"/>
              </a:buClr>
              <a:buFont typeface="Wingdings" pitchFamily="2" charset="2"/>
              <a:buChar char="n"/>
            </a:pPr>
            <a:r>
              <a:rPr lang="zh-CN" altLang="en-US" sz="1200" b="1" i="1">
                <a:latin typeface="Adobe 宋体 Std L" pitchFamily="18" charset="-122"/>
                <a:ea typeface="Adobe 宋体 Std L" pitchFamily="18" charset="-122"/>
                <a:cs typeface="华文细黑" pitchFamily="2" charset="-122"/>
              </a:rPr>
              <a:t>参数</a:t>
            </a:r>
            <a:r>
              <a:rPr lang="en-US" altLang="zh-CN" sz="1200" b="1" i="1">
                <a:latin typeface="Adobe 宋体 Std L" pitchFamily="18" charset="-122"/>
                <a:ea typeface="Adobe 宋体 Std L" pitchFamily="18" charset="-122"/>
                <a:cs typeface="华文细黑" pitchFamily="2" charset="-122"/>
              </a:rPr>
              <a:t>end</a:t>
            </a:r>
            <a:r>
              <a:rPr lang="zh-CN" altLang="en-US" sz="1200" b="1" i="1">
                <a:latin typeface="Adobe 宋体 Std L" pitchFamily="18" charset="-122"/>
                <a:ea typeface="Adobe 宋体 Std L" pitchFamily="18" charset="-122"/>
                <a:cs typeface="华文细黑" pitchFamily="2" charset="-122"/>
              </a:rPr>
              <a:t>可选，表示元素选取的结束位置（不包括</a:t>
            </a:r>
            <a:r>
              <a:rPr lang="en-US" altLang="zh-CN" sz="1200" b="1" i="1">
                <a:latin typeface="Adobe 宋体 Std L" pitchFamily="18" charset="-122"/>
                <a:ea typeface="Adobe 宋体 Std L" pitchFamily="18" charset="-122"/>
                <a:cs typeface="华文细黑" pitchFamily="2" charset="-122"/>
              </a:rPr>
              <a:t>end</a:t>
            </a:r>
            <a:r>
              <a:rPr lang="zh-CN" altLang="en-US" sz="1200" b="1" i="1">
                <a:latin typeface="Adobe 宋体 Std L" pitchFamily="18" charset="-122"/>
                <a:ea typeface="Adobe 宋体 Std L" pitchFamily="18" charset="-122"/>
                <a:cs typeface="华文细黑" pitchFamily="2" charset="-122"/>
              </a:rPr>
              <a:t>）；当参数</a:t>
            </a:r>
            <a:r>
              <a:rPr lang="en-US" altLang="zh-CN" sz="1200" b="1" i="1">
                <a:latin typeface="Adobe 宋体 Std L" pitchFamily="18" charset="-122"/>
                <a:ea typeface="Adobe 宋体 Std L" pitchFamily="18" charset="-122"/>
                <a:cs typeface="华文细黑" pitchFamily="2" charset="-122"/>
              </a:rPr>
              <a:t>end</a:t>
            </a:r>
            <a:r>
              <a:rPr lang="zh-CN" altLang="en-US" sz="1200" b="1" i="1">
                <a:latin typeface="Adobe 宋体 Std L" pitchFamily="18" charset="-122"/>
                <a:ea typeface="Adobe 宋体 Std L" pitchFamily="18" charset="-122"/>
                <a:cs typeface="华文细黑" pitchFamily="2" charset="-122"/>
              </a:rPr>
              <a:t>省略时，将选取从</a:t>
            </a:r>
            <a:r>
              <a:rPr lang="en-US" altLang="zh-CN" sz="1200" b="1" i="1">
                <a:latin typeface="Adobe 宋体 Std L" pitchFamily="18" charset="-122"/>
                <a:ea typeface="Adobe 宋体 Std L" pitchFamily="18" charset="-122"/>
                <a:cs typeface="华文细黑" pitchFamily="2" charset="-122"/>
              </a:rPr>
              <a:t>start</a:t>
            </a:r>
            <a:r>
              <a:rPr lang="zh-CN" altLang="en-US" sz="1200" b="1" i="1">
                <a:latin typeface="Adobe 宋体 Std L" pitchFamily="18" charset="-122"/>
                <a:ea typeface="Adobe 宋体 Std L" pitchFamily="18" charset="-122"/>
                <a:cs typeface="华文细黑" pitchFamily="2" charset="-122"/>
              </a:rPr>
              <a:t>开始到数组末尾的所有元素；</a:t>
            </a:r>
          </a:p>
          <a:p>
            <a:pPr marL="742950" lvl="1" indent="-285750" fontAlgn="base">
              <a:lnSpc>
                <a:spcPct val="150000"/>
              </a:lnSpc>
              <a:spcBef>
                <a:spcPct val="20000"/>
              </a:spcBef>
              <a:spcAft>
                <a:spcPct val="0"/>
              </a:spcAft>
              <a:buClr>
                <a:schemeClr val="accent1"/>
              </a:buClr>
              <a:buFont typeface="Wingdings" pitchFamily="2" charset="2"/>
              <a:buChar char="n"/>
            </a:pPr>
            <a:r>
              <a:rPr lang="en-US" altLang="zh-CN" sz="1200" b="1" i="1">
                <a:latin typeface="Adobe 宋体 Std L" pitchFamily="18" charset="-122"/>
                <a:ea typeface="Adobe 宋体 Std L" pitchFamily="18" charset="-122"/>
                <a:cs typeface="华文细黑" pitchFamily="2" charset="-122"/>
              </a:rPr>
              <a:t>start</a:t>
            </a:r>
            <a:r>
              <a:rPr lang="zh-CN" altLang="en-US" sz="1200" b="1" i="1">
                <a:latin typeface="Adobe 宋体 Std L" pitchFamily="18" charset="-122"/>
                <a:ea typeface="Adobe 宋体 Std L" pitchFamily="18" charset="-122"/>
                <a:cs typeface="华文细黑" pitchFamily="2" charset="-122"/>
              </a:rPr>
              <a:t>和</a:t>
            </a:r>
            <a:r>
              <a:rPr lang="en-US" altLang="zh-CN" sz="1200" b="1" i="1">
                <a:latin typeface="Adobe 宋体 Std L" pitchFamily="18" charset="-122"/>
                <a:ea typeface="Adobe 宋体 Std L" pitchFamily="18" charset="-122"/>
                <a:cs typeface="华文细黑" pitchFamily="2" charset="-122"/>
              </a:rPr>
              <a:t>end</a:t>
            </a:r>
            <a:r>
              <a:rPr lang="zh-CN" altLang="en-US" sz="1200" b="1" i="1">
                <a:latin typeface="Adobe 宋体 Std L" pitchFamily="18" charset="-122"/>
                <a:ea typeface="Adobe 宋体 Std L" pitchFamily="18" charset="-122"/>
                <a:cs typeface="华文细黑" pitchFamily="2" charset="-122"/>
              </a:rPr>
              <a:t>允许取负数；</a:t>
            </a:r>
            <a:r>
              <a:rPr lang="en-US" altLang="zh-CN" sz="1200" b="1" i="1">
                <a:latin typeface="Adobe 宋体 Std L" pitchFamily="18" charset="-122"/>
                <a:ea typeface="Adobe 宋体 Std L" pitchFamily="18" charset="-122"/>
                <a:cs typeface="华文细黑" pitchFamily="2" charset="-122"/>
              </a:rPr>
              <a:t>-1</a:t>
            </a:r>
            <a:r>
              <a:rPr lang="zh-CN" altLang="en-US" sz="1200" b="1" i="1">
                <a:latin typeface="Adobe 宋体 Std L" pitchFamily="18" charset="-122"/>
                <a:ea typeface="Adobe 宋体 Std L" pitchFamily="18" charset="-122"/>
                <a:cs typeface="华文细黑" pitchFamily="2" charset="-122"/>
              </a:rPr>
              <a:t>表示字符串的最后一个字符，</a:t>
            </a:r>
            <a:r>
              <a:rPr lang="en-US" altLang="zh-CN" sz="1200" b="1" i="1">
                <a:latin typeface="Adobe 宋体 Std L" pitchFamily="18" charset="-122"/>
                <a:ea typeface="Adobe 宋体 Std L" pitchFamily="18" charset="-122"/>
                <a:cs typeface="华文细黑" pitchFamily="2" charset="-122"/>
              </a:rPr>
              <a:t>-2</a:t>
            </a:r>
            <a:r>
              <a:rPr lang="zh-CN" altLang="en-US" sz="1200" b="1" i="1">
                <a:latin typeface="Adobe 宋体 Std L" pitchFamily="18" charset="-122"/>
                <a:ea typeface="Adobe 宋体 Std L" pitchFamily="18" charset="-122"/>
                <a:cs typeface="华文细黑" pitchFamily="2" charset="-122"/>
              </a:rPr>
              <a:t>表示倒数第二个字符，其他以此类推。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endParaRPr lang="zh-CN" altLang="en-US" sz="1400"/>
          </a:p>
          <a:p>
            <a:endParaRPr kumimoji="1" sz="1600">
              <a:solidFill>
                <a:srgbClr val="000000"/>
              </a:solidFill>
              <a:latin typeface="Adobe 仿宋 Std R" pitchFamily="18" charset="-122"/>
              <a:ea typeface="Adobe 仿宋 Std R" pitchFamily="18" charset="-122"/>
            </a:endParaRPr>
          </a:p>
          <a:p>
            <a:endParaRPr sz="1600"/>
          </a:p>
          <a:p>
            <a:pPr>
              <a:buNone/>
            </a:pPr>
            <a:endParaRPr sz="1600"/>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12</a:t>
            </a:fld>
            <a:endParaRPr lang="en-US" altLang="zh-CN"/>
          </a:p>
        </p:txBody>
      </p:sp>
      <p:sp>
        <p:nvSpPr>
          <p:cNvPr id="7" name="标题 2"/>
          <p:cNvSpPr>
            <a:spLocks noGrp="1"/>
          </p:cNvSpPr>
          <p:nvPr>
            <p:ph type="title"/>
          </p:nvPr>
        </p:nvSpPr>
        <p:spPr/>
        <p:txBody>
          <a:bodyPr>
            <a:normAutofit/>
          </a:bodyPr>
          <a:lstStyle/>
          <a:p>
            <a:r>
              <a:rPr lang="en-US" altLang="zh-CN" sz="2400"/>
              <a:t>7.2.3  </a:t>
            </a:r>
            <a:r>
              <a:rPr sz="2400"/>
              <a:t>数组对象的常用方法</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7"/>
          <p:cNvSpPr txBox="1">
            <a:spLocks/>
          </p:cNvSpPr>
          <p:nvPr/>
        </p:nvSpPr>
        <p:spPr bwMode="auto">
          <a:xfrm>
            <a:off x="500040" y="857241"/>
            <a:ext cx="8207375" cy="8572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pPr>
            <a:r>
              <a:rPr lang="en-US" altLang="en-US" sz="1600" b="1">
                <a:solidFill>
                  <a:srgbClr val="0000CC"/>
                </a:solidFill>
                <a:latin typeface="Adobe 宋体 Std L" pitchFamily="18" charset="-122"/>
                <a:ea typeface="Adobe 宋体 Std L" pitchFamily="18" charset="-122"/>
                <a:cs typeface="华文细黑" pitchFamily="2" charset="-122"/>
              </a:rPr>
              <a:t>5.   </a:t>
            </a:r>
            <a:r>
              <a:rPr lang="en-US" sz="1600">
                <a:solidFill>
                  <a:srgbClr val="0000CC"/>
                </a:solidFill>
              </a:rPr>
              <a:t> </a:t>
            </a:r>
            <a:r>
              <a:rPr lang="en-US" altLang="en-US" sz="1600" b="1">
                <a:solidFill>
                  <a:srgbClr val="0000CC"/>
                </a:solidFill>
                <a:latin typeface="Adobe 宋体 Std L" pitchFamily="18" charset="-122"/>
                <a:ea typeface="Adobe 宋体 Std L" pitchFamily="18" charset="-122"/>
                <a:cs typeface="华文细黑" pitchFamily="2" charset="-122"/>
              </a:rPr>
              <a:t>sort()</a:t>
            </a:r>
            <a:r>
              <a:rPr lang="zh-CN" altLang="en-US" sz="1600" b="1">
                <a:solidFill>
                  <a:srgbClr val="0000CC"/>
                </a:solidFill>
                <a:latin typeface="Adobe 宋体 Std L" pitchFamily="18" charset="-122"/>
                <a:ea typeface="Adobe 宋体 Std L" pitchFamily="18" charset="-122"/>
                <a:cs typeface="华文细黑" pitchFamily="2" charset="-122"/>
              </a:rPr>
              <a:t>方法</a:t>
            </a:r>
          </a:p>
          <a:p>
            <a:r>
              <a:rPr lang="en-US" altLang="zh-CN" sz="1400" b="1">
                <a:latin typeface="Adobe 宋体 Std L" pitchFamily="18" charset="-122"/>
                <a:ea typeface="Adobe 宋体 Std L" pitchFamily="18" charset="-122"/>
                <a:cs typeface="华文细黑" pitchFamily="2" charset="-122"/>
              </a:rPr>
              <a:t>      sort()</a:t>
            </a:r>
            <a:r>
              <a:rPr lang="zh-CN" altLang="en-US" sz="1400" b="1">
                <a:latin typeface="Adobe 宋体 Std L" pitchFamily="18" charset="-122"/>
                <a:ea typeface="Adobe 宋体 Std L" pitchFamily="18" charset="-122"/>
                <a:cs typeface="华文细黑" pitchFamily="2" charset="-122"/>
              </a:rPr>
              <a:t>方法用于对数组的元素进行排序</a:t>
            </a:r>
            <a:endParaRPr kumimoji="0" lang="en-US" altLang="zh-CN" sz="18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p:txBody>
      </p:sp>
      <p:sp>
        <p:nvSpPr>
          <p:cNvPr id="9" name="文本占位符 8"/>
          <p:cNvSpPr>
            <a:spLocks noGrp="1"/>
          </p:cNvSpPr>
          <p:nvPr>
            <p:ph type="body" sz="quarter" idx="11"/>
          </p:nvPr>
        </p:nvSpPr>
        <p:spPr>
          <a:xfrm>
            <a:off x="857250" y="1571618"/>
            <a:ext cx="6858022" cy="338554"/>
          </a:xfrm>
        </p:spPr>
        <p:txBody>
          <a:bodyPr/>
          <a:lstStyle/>
          <a:p>
            <a:r>
              <a:rPr lang="en-US" err="1"/>
              <a:t>arrayObject.sort</a:t>
            </a:r>
            <a:r>
              <a:rPr lang="en-US"/>
              <a:t>([</a:t>
            </a:r>
            <a:r>
              <a:rPr lang="en-US" err="1"/>
              <a:t>sortby</a:t>
            </a:r>
            <a:r>
              <a:rPr lang="en-US"/>
              <a:t>])</a:t>
            </a:r>
            <a:endParaRPr/>
          </a:p>
        </p:txBody>
      </p:sp>
      <p:sp>
        <p:nvSpPr>
          <p:cNvPr id="12" name="内容占位符 7"/>
          <p:cNvSpPr txBox="1">
            <a:spLocks/>
          </p:cNvSpPr>
          <p:nvPr/>
        </p:nvSpPr>
        <p:spPr bwMode="auto">
          <a:xfrm>
            <a:off x="508029" y="2000246"/>
            <a:ext cx="8207375" cy="71437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pPr>
            <a:r>
              <a:rPr lang="en-US" altLang="en-US" sz="1600" b="1">
                <a:solidFill>
                  <a:srgbClr val="0000CC"/>
                </a:solidFill>
                <a:latin typeface="Adobe 宋体 Std L" pitchFamily="18" charset="-122"/>
                <a:ea typeface="Adobe 宋体 Std L" pitchFamily="18" charset="-122"/>
                <a:cs typeface="华文细黑" pitchFamily="2" charset="-122"/>
              </a:rPr>
              <a:t>6.   </a:t>
            </a:r>
            <a:r>
              <a:rPr lang="en-US" sz="1600">
                <a:solidFill>
                  <a:srgbClr val="0000CC"/>
                </a:solidFill>
              </a:rPr>
              <a:t> </a:t>
            </a:r>
            <a:r>
              <a:rPr lang="en-US" altLang="en-US" sz="1600" b="1">
                <a:solidFill>
                  <a:srgbClr val="0000CC"/>
                </a:solidFill>
                <a:latin typeface="Adobe 宋体 Std L" pitchFamily="18" charset="-122"/>
                <a:ea typeface="Adobe 宋体 Std L" pitchFamily="18" charset="-122"/>
                <a:cs typeface="华文细黑" pitchFamily="2" charset="-122"/>
              </a:rPr>
              <a:t>splice()</a:t>
            </a:r>
            <a:r>
              <a:rPr lang="zh-CN" altLang="en-US" sz="1600" b="1">
                <a:solidFill>
                  <a:srgbClr val="0000CC"/>
                </a:solidFill>
                <a:latin typeface="Adobe 宋体 Std L" pitchFamily="18" charset="-122"/>
                <a:ea typeface="Adobe 宋体 Std L" pitchFamily="18" charset="-122"/>
                <a:cs typeface="华文细黑" pitchFamily="2" charset="-122"/>
              </a:rPr>
              <a:t>方法</a:t>
            </a:r>
          </a:p>
          <a:p>
            <a:r>
              <a:rPr lang="en-US" altLang="zh-CN" sz="1400" b="1">
                <a:latin typeface="Adobe 宋体 Std L" pitchFamily="18" charset="-122"/>
                <a:ea typeface="Adobe 宋体 Std L" pitchFamily="18" charset="-122"/>
                <a:cs typeface="华文细黑" pitchFamily="2" charset="-122"/>
              </a:rPr>
              <a:t>       splice()</a:t>
            </a:r>
            <a:r>
              <a:rPr lang="zh-CN" altLang="en-US" sz="1400" b="1">
                <a:latin typeface="Adobe 宋体 Std L" pitchFamily="18" charset="-122"/>
                <a:ea typeface="Adobe 宋体 Std L" pitchFamily="18" charset="-122"/>
                <a:cs typeface="华文细黑" pitchFamily="2" charset="-122"/>
              </a:rPr>
              <a:t>方法用于向数组中添加</a:t>
            </a:r>
            <a:r>
              <a:rPr lang="en-US" altLang="zh-CN" sz="1400" b="1">
                <a:latin typeface="Adobe 宋体 Std L" pitchFamily="18" charset="-122"/>
                <a:ea typeface="Adobe 宋体 Std L" pitchFamily="18" charset="-122"/>
                <a:cs typeface="华文细黑" pitchFamily="2" charset="-122"/>
              </a:rPr>
              <a:t>1~n</a:t>
            </a:r>
            <a:r>
              <a:rPr lang="zh-CN" altLang="en-US" sz="1400" b="1">
                <a:latin typeface="Adobe 宋体 Std L" pitchFamily="18" charset="-122"/>
                <a:ea typeface="Adobe 宋体 Std L" pitchFamily="18" charset="-122"/>
                <a:cs typeface="华文细黑" pitchFamily="2" charset="-122"/>
              </a:rPr>
              <a:t>个元素或从数组中删除元素。</a:t>
            </a:r>
            <a:br>
              <a:rPr lang="en-US" altLang="zh-CN" sz="1400" b="1">
                <a:latin typeface="Adobe 宋体 Std L" pitchFamily="18" charset="-122"/>
                <a:ea typeface="Adobe 宋体 Std L" pitchFamily="18" charset="-122"/>
                <a:cs typeface="华文细黑" pitchFamily="2" charset="-122"/>
              </a:rPr>
            </a:br>
            <a:endParaRPr lang="en-US" altLang="zh-CN" sz="1400" b="1">
              <a:latin typeface="Adobe 宋体 Std L" pitchFamily="18" charset="-122"/>
              <a:ea typeface="Adobe 宋体 Std L" pitchFamily="18" charset="-122"/>
              <a:cs typeface="华文细黑" pitchFamily="2" charset="-122"/>
            </a:endParaRPr>
          </a:p>
          <a:p>
            <a:r>
              <a:rPr lang="en-US" altLang="zh-CN" sz="1400" b="1"/>
              <a:t>     </a:t>
            </a:r>
            <a:endParaRPr kumimoji="0" lang="en-US" altLang="zh-CN" sz="18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p:txBody>
      </p:sp>
      <p:sp>
        <p:nvSpPr>
          <p:cNvPr id="13" name="文本占位符 8"/>
          <p:cNvSpPr txBox="1">
            <a:spLocks/>
          </p:cNvSpPr>
          <p:nvPr/>
        </p:nvSpPr>
        <p:spPr bwMode="auto">
          <a:xfrm>
            <a:off x="865239" y="2786064"/>
            <a:ext cx="6858022" cy="338554"/>
          </a:xfrm>
          <a:prstGeom prst="rect">
            <a:avLst/>
          </a:prstGeom>
          <a:solidFill>
            <a:srgbClr val="FFFF99"/>
          </a:solidFill>
          <a:ln w="9525">
            <a:noFill/>
            <a:miter lim="800000"/>
            <a:headEnd/>
            <a:tailEnd/>
          </a:ln>
          <a:effectLst>
            <a:outerShdw blurRad="63500" dist="20000" dir="5400000" rotWithShape="0">
              <a:srgbClr val="000000">
                <a:alpha val="37999"/>
              </a:srgbClr>
            </a:outerShdw>
          </a:effec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defRPr/>
            </a:pPr>
            <a:r>
              <a:rPr kumimoji="1" lang="en-US" altLang="en-US" sz="1600" b="0" i="0" u="none" strike="noStrike" kern="1200" cap="none" spc="0" normalizeH="0" baseline="0" noProof="0" err="1">
                <a:ln>
                  <a:noFill/>
                </a:ln>
                <a:solidFill>
                  <a:schemeClr val="tx1"/>
                </a:solidFill>
                <a:effectLst/>
                <a:uLnTx/>
                <a:uFillTx/>
                <a:latin typeface="Courier New" pitchFamily="49" charset="0"/>
                <a:ea typeface="+mn-ea"/>
                <a:cs typeface="Courier New" pitchFamily="49" charset="0"/>
              </a:rPr>
              <a:t>arrayObject.splice</a:t>
            </a:r>
            <a:r>
              <a:rPr kumimoji="1" lang="en-US" altLang="en-US" sz="1600" b="0" i="0" u="none" strike="noStrike" kern="1200" cap="none" spc="0" normalizeH="0" baseline="0" noProof="0">
                <a:ln>
                  <a:noFill/>
                </a:ln>
                <a:solidFill>
                  <a:schemeClr val="tx1"/>
                </a:solidFill>
                <a:effectLst/>
                <a:uLnTx/>
                <a:uFillTx/>
                <a:latin typeface="Courier New" pitchFamily="49" charset="0"/>
                <a:ea typeface="+mn-ea"/>
                <a:cs typeface="Courier New" pitchFamily="49" charset="0"/>
              </a:rPr>
              <a:t>(</a:t>
            </a:r>
            <a:r>
              <a:rPr kumimoji="1" lang="en-US" altLang="en-US" sz="1600" b="0" i="0" u="none" strike="noStrike" kern="1200" cap="none" spc="0" normalizeH="0" baseline="0" noProof="0" err="1">
                <a:ln>
                  <a:noFill/>
                </a:ln>
                <a:solidFill>
                  <a:schemeClr val="tx1"/>
                </a:solidFill>
                <a:effectLst/>
                <a:uLnTx/>
                <a:uFillTx/>
                <a:latin typeface="Courier New" pitchFamily="49" charset="0"/>
                <a:ea typeface="+mn-ea"/>
                <a:cs typeface="Courier New" pitchFamily="49" charset="0"/>
              </a:rPr>
              <a:t>index,howmany</a:t>
            </a:r>
            <a:r>
              <a:rPr kumimoji="1" lang="en-US" altLang="en-US" sz="1600" b="0" i="0" u="none" strike="noStrike" kern="1200" cap="none" spc="0" normalizeH="0" baseline="0" noProof="0">
                <a:ln>
                  <a:noFill/>
                </a:ln>
                <a:solidFill>
                  <a:schemeClr val="tx1"/>
                </a:solidFill>
                <a:effectLst/>
                <a:uLnTx/>
                <a:uFillTx/>
                <a:latin typeface="Courier New" pitchFamily="49" charset="0"/>
                <a:ea typeface="+mn-ea"/>
                <a:cs typeface="Courier New" pitchFamily="49" charset="0"/>
              </a:rPr>
              <a:t>,[item1,.....,</a:t>
            </a:r>
            <a:r>
              <a:rPr kumimoji="1" lang="en-US" altLang="en-US" sz="1600" b="0" i="0" u="none" strike="noStrike" kern="1200" cap="none" spc="0" normalizeH="0" baseline="0" noProof="0" err="1">
                <a:ln>
                  <a:noFill/>
                </a:ln>
                <a:solidFill>
                  <a:schemeClr val="tx1"/>
                </a:solidFill>
                <a:effectLst/>
                <a:uLnTx/>
                <a:uFillTx/>
                <a:latin typeface="Courier New" pitchFamily="49" charset="0"/>
                <a:ea typeface="+mn-ea"/>
                <a:cs typeface="Courier New" pitchFamily="49" charset="0"/>
              </a:rPr>
              <a:t>itemX</a:t>
            </a:r>
            <a:r>
              <a:rPr kumimoji="1" lang="en-US" altLang="en-US" sz="1600" b="0" i="0" u="none" strike="noStrike" kern="1200" cap="none" spc="0" normalizeH="0" baseline="0" noProof="0">
                <a:ln>
                  <a:noFill/>
                </a:ln>
                <a:solidFill>
                  <a:schemeClr val="tx1"/>
                </a:solidFill>
                <a:effectLst/>
                <a:uLnTx/>
                <a:uFillTx/>
                <a:latin typeface="Courier New" pitchFamily="49" charset="0"/>
                <a:ea typeface="+mn-ea"/>
                <a:cs typeface="Courier New" pitchFamily="49" charset="0"/>
              </a:rPr>
              <a:t>])</a:t>
            </a:r>
            <a:endParaRPr kumimoji="1" lang="zh-CN" altLang="en-US" sz="1600" b="0" i="0" u="none" strike="noStrike" kern="1200" cap="none" spc="0" normalizeH="0" baseline="0" noProof="0">
              <a:ln>
                <a:noFill/>
              </a:ln>
              <a:solidFill>
                <a:schemeClr val="tx1"/>
              </a:solidFill>
              <a:effectLst/>
              <a:uLnTx/>
              <a:uFillTx/>
              <a:latin typeface="Courier New" pitchFamily="49" charset="0"/>
              <a:ea typeface="+mn-ea"/>
              <a:cs typeface="Courier New" pitchFamily="49" charset="0"/>
            </a:endParaRPr>
          </a:p>
        </p:txBody>
      </p:sp>
      <p:sp>
        <p:nvSpPr>
          <p:cNvPr id="14" name="矩形 13"/>
          <p:cNvSpPr/>
          <p:nvPr/>
        </p:nvSpPr>
        <p:spPr>
          <a:xfrm>
            <a:off x="857224" y="3429006"/>
            <a:ext cx="6929486" cy="646331"/>
          </a:xfrm>
          <a:prstGeom prst="rect">
            <a:avLst/>
          </a:prstGeom>
          <a:solidFill>
            <a:srgbClr val="00B050"/>
          </a:solidFill>
        </p:spPr>
        <p:style>
          <a:lnRef idx="3">
            <a:schemeClr val="lt1"/>
          </a:lnRef>
          <a:fillRef idx="1">
            <a:schemeClr val="accent5"/>
          </a:fillRef>
          <a:effectRef idx="1">
            <a:schemeClr val="accent5"/>
          </a:effectRef>
          <a:fontRef idx="minor">
            <a:schemeClr val="lt1"/>
          </a:fontRef>
        </p:style>
        <p:txBody>
          <a:bodyPr wrap="square">
            <a:spAutoFit/>
          </a:bodyPr>
          <a:lstStyle/>
          <a:p>
            <a:pPr lvl="0"/>
            <a:r>
              <a:rPr lang="zh-CN" altLang="en-US" b="1"/>
              <a:t>参数</a:t>
            </a:r>
            <a:r>
              <a:rPr lang="en-US" b="1" err="1"/>
              <a:t>howmany</a:t>
            </a:r>
            <a:r>
              <a:rPr lang="zh-CN" altLang="en-US" b="1"/>
              <a:t>必需，表示要删除元素的数量，</a:t>
            </a:r>
            <a:r>
              <a:rPr lang="en-US" b="1"/>
              <a:t>0</a:t>
            </a:r>
            <a:r>
              <a:rPr lang="zh-CN" altLang="en-US" b="1"/>
              <a:t>代表不删除数据；</a:t>
            </a:r>
            <a:endParaRPr lang="en-US" altLang="zh-CN" b="1"/>
          </a:p>
          <a:p>
            <a:r>
              <a:rPr lang="zh-CN" altLang="en-US" b="1"/>
              <a:t>该方法在原数组基础上实现，不会生成新的副本数组。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13</a:t>
            </a:fld>
            <a:endParaRPr lang="en-US" altLang="zh-CN"/>
          </a:p>
        </p:txBody>
      </p:sp>
      <p:sp>
        <p:nvSpPr>
          <p:cNvPr id="7" name="标题 2"/>
          <p:cNvSpPr>
            <a:spLocks noGrp="1"/>
          </p:cNvSpPr>
          <p:nvPr>
            <p:ph type="title"/>
          </p:nvPr>
        </p:nvSpPr>
        <p:spPr/>
        <p:txBody>
          <a:bodyPr>
            <a:normAutofit/>
          </a:bodyPr>
          <a:lstStyle/>
          <a:p>
            <a:r>
              <a:rPr lang="en-US" altLang="zh-CN" sz="2400"/>
              <a:t>7.2.3  </a:t>
            </a:r>
            <a:r>
              <a:rPr sz="2400"/>
              <a:t>数组对象的常用方法</a:t>
            </a:r>
            <a:endParaRPr lang="en-US" altLang="zh-CN" sz="2400"/>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7"/>
          <p:cNvSpPr txBox="1">
            <a:spLocks/>
          </p:cNvSpPr>
          <p:nvPr/>
        </p:nvSpPr>
        <p:spPr bwMode="auto">
          <a:xfrm>
            <a:off x="500040" y="857241"/>
            <a:ext cx="8501121" cy="4286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pPr>
            <a:r>
              <a:rPr lang="zh-CN" altLang="en-US" sz="1400" b="1"/>
              <a:t>演示数组对象的使用：</a:t>
            </a:r>
            <a:r>
              <a:rPr lang="en-US" sz="1400" b="1" u="sng">
                <a:solidFill>
                  <a:srgbClr val="0000CC"/>
                </a:solidFill>
              </a:rPr>
              <a:t>arrayMethod.html   https://www.w3school.com.cn/js/js_array_methods.asp</a:t>
            </a:r>
            <a:endParaRPr lang="zh-CN" altLang="en-US" sz="1400" b="1" u="sng">
              <a:solidFill>
                <a:srgbClr val="0000CC"/>
              </a:solidFill>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buFont typeface="Wingdings" pitchFamily="2" charset="2"/>
              <a:buChar char="l"/>
            </a:pPr>
            <a:endParaRPr lang="en-US" altLang="zh-CN" sz="1400" b="1"/>
          </a:p>
          <a:p>
            <a:pPr marL="342900" indent="-342900" fontAlgn="base">
              <a:lnSpc>
                <a:spcPct val="150000"/>
              </a:lnSpc>
              <a:spcBef>
                <a:spcPct val="20000"/>
              </a:spcBef>
              <a:spcAft>
                <a:spcPct val="0"/>
              </a:spcAft>
              <a:buClr>
                <a:schemeClr val="accent6"/>
              </a:buClr>
              <a:buFont typeface="Wingdings" pitchFamily="2" charset="2"/>
              <a:buChar char="l"/>
            </a:pPr>
            <a:endParaRPr lang="en-US" altLang="zh-CN" sz="1400" b="1"/>
          </a:p>
          <a:p>
            <a:pPr marL="342900" indent="-342900" fontAlgn="base">
              <a:lnSpc>
                <a:spcPct val="150000"/>
              </a:lnSpc>
              <a:spcBef>
                <a:spcPct val="20000"/>
              </a:spcBef>
              <a:spcAft>
                <a:spcPct val="0"/>
              </a:spcAft>
              <a:buClr>
                <a:schemeClr val="accent6"/>
              </a:buClr>
              <a:buFont typeface="Wingdings" pitchFamily="2" charset="2"/>
              <a:buChar char="l"/>
            </a:pPr>
            <a:endParaRPr lang="zh-CN" altLang="en-US" sz="1400"/>
          </a:p>
          <a:p>
            <a:pPr marL="342900" indent="-342900" fontAlgn="base">
              <a:lnSpc>
                <a:spcPct val="150000"/>
              </a:lnSpc>
              <a:spcBef>
                <a:spcPct val="20000"/>
              </a:spcBef>
              <a:spcAft>
                <a:spcPct val="0"/>
              </a:spcAft>
              <a:buClr>
                <a:schemeClr val="accent6"/>
              </a:buClr>
              <a:buFont typeface="Wingdings" pitchFamily="2" charset="2"/>
              <a:buChar char="l"/>
            </a:pPr>
            <a:endParaRPr lang="zh-CN" altLang="en-US" sz="1400"/>
          </a:p>
          <a:p>
            <a:pPr marL="342900" indent="-342900" fontAlgn="base">
              <a:lnSpc>
                <a:spcPct val="150000"/>
              </a:lnSpc>
              <a:spcBef>
                <a:spcPct val="20000"/>
              </a:spcBef>
              <a:spcAft>
                <a:spcPct val="0"/>
              </a:spcAft>
              <a:buClr>
                <a:schemeClr val="accent6"/>
              </a:buClr>
              <a:buFont typeface="Wingdings" pitchFamily="2" charset="2"/>
              <a:buChar char="l"/>
            </a:pPr>
            <a:endParaRPr lang="zh-CN" altLang="en-US" sz="1400" b="1">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buFont typeface="Wingdings" pitchFamily="2" charset="2"/>
              <a:buChar char="l"/>
            </a:pPr>
            <a:endParaRPr lang="en-US" altLang="zh-CN" sz="1600"/>
          </a:p>
          <a:p>
            <a:pPr marL="342900" marR="0" lvl="0" indent="-342900" algn="l" defTabSz="914400" rtl="0" eaLnBrk="1" fontAlgn="base" latinLnBrk="0" hangingPunct="1">
              <a:lnSpc>
                <a:spcPct val="150000"/>
              </a:lnSpc>
              <a:spcBef>
                <a:spcPct val="20000"/>
              </a:spcBef>
              <a:spcAft>
                <a:spcPct val="0"/>
              </a:spcAft>
              <a:buClr>
                <a:schemeClr val="accent6"/>
              </a:buClr>
              <a:buSzTx/>
              <a:buFont typeface="Wingdings" pitchFamily="2" charset="2"/>
              <a:buNone/>
              <a:tabLst/>
              <a:defRPr/>
            </a:pPr>
            <a:endParaRPr kumimoji="0" lang="en-US" altLang="zh-CN" sz="16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a:p>
            <a:pPr marL="342900" marR="0" lvl="0" indent="-342900" algn="l" defTabSz="914400" rtl="0" eaLnBrk="1" fontAlgn="base" latinLnBrk="0" hangingPunct="1">
              <a:lnSpc>
                <a:spcPct val="150000"/>
              </a:lnSpc>
              <a:spcBef>
                <a:spcPct val="20000"/>
              </a:spcBef>
              <a:spcAft>
                <a:spcPct val="0"/>
              </a:spcAft>
              <a:buClr>
                <a:schemeClr val="accent6"/>
              </a:buClr>
              <a:buSzTx/>
              <a:buFont typeface="Wingdings" pitchFamily="2" charset="2"/>
              <a:buNone/>
              <a:tabLst/>
              <a:defRPr/>
            </a:pPr>
            <a:endParaRPr kumimoji="0" lang="en-US" altLang="zh-CN" sz="18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p:txBody>
      </p:sp>
      <p:sp>
        <p:nvSpPr>
          <p:cNvPr id="13" name="文本占位符 8"/>
          <p:cNvSpPr>
            <a:spLocks noGrp="1"/>
          </p:cNvSpPr>
          <p:nvPr>
            <p:ph type="body" sz="quarter" idx="11"/>
          </p:nvPr>
        </p:nvSpPr>
        <p:spPr>
          <a:xfrm>
            <a:off x="30410" y="1252556"/>
            <a:ext cx="8501122" cy="3539430"/>
          </a:xfrm>
        </p:spPr>
        <p:txBody>
          <a:bodyPr/>
          <a:lstStyle/>
          <a:p>
            <a:r>
              <a:rPr lang="en-US" err="1"/>
              <a:t>var</a:t>
            </a:r>
            <a:r>
              <a:rPr lang="en-US"/>
              <a:t> length=</a:t>
            </a:r>
            <a:r>
              <a:rPr lang="en-US" err="1"/>
              <a:t>foods</a:t>
            </a:r>
            <a:r>
              <a:rPr lang="en-US" b="1" err="1"/>
              <a:t>.push</a:t>
            </a:r>
            <a:r>
              <a:rPr lang="en-US" b="1"/>
              <a:t>("</a:t>
            </a:r>
            <a:r>
              <a:rPr b="1"/>
              <a:t>泰山火烧</a:t>
            </a:r>
            <a:r>
              <a:rPr lang="en-US" b="1"/>
              <a:t>");</a:t>
            </a:r>
          </a:p>
          <a:p>
            <a:r>
              <a:rPr lang="en-US" err="1"/>
              <a:t>var</a:t>
            </a:r>
            <a:r>
              <a:rPr lang="en-US"/>
              <a:t> </a:t>
            </a:r>
            <a:r>
              <a:rPr lang="en-US" err="1"/>
              <a:t>lastFood</a:t>
            </a:r>
            <a:r>
              <a:rPr lang="en-US"/>
              <a:t>=foods</a:t>
            </a:r>
            <a:r>
              <a:rPr lang="en-US" b="1"/>
              <a:t>.pop();</a:t>
            </a:r>
            <a:endParaRPr/>
          </a:p>
          <a:p>
            <a:r>
              <a:rPr lang="en-US" err="1"/>
              <a:t>var</a:t>
            </a:r>
            <a:r>
              <a:rPr lang="en-US"/>
              <a:t> </a:t>
            </a:r>
            <a:r>
              <a:rPr lang="en-US" err="1"/>
              <a:t>firstFood</a:t>
            </a:r>
            <a:r>
              <a:rPr lang="en-US"/>
              <a:t>=</a:t>
            </a:r>
            <a:r>
              <a:rPr lang="en-US" err="1"/>
              <a:t>foods</a:t>
            </a:r>
            <a:r>
              <a:rPr lang="en-US" b="1" err="1"/>
              <a:t>.shift</a:t>
            </a:r>
            <a:r>
              <a:rPr lang="en-US" b="1"/>
              <a:t>();</a:t>
            </a:r>
          </a:p>
          <a:p>
            <a:r>
              <a:rPr lang="en-US" err="1"/>
              <a:t>var</a:t>
            </a:r>
            <a:r>
              <a:rPr lang="en-US"/>
              <a:t> </a:t>
            </a:r>
            <a:r>
              <a:rPr lang="en-US" err="1"/>
              <a:t>betterFood</a:t>
            </a:r>
            <a:r>
              <a:rPr lang="en-US"/>
              <a:t>=</a:t>
            </a:r>
            <a:r>
              <a:rPr lang="en-US" err="1"/>
              <a:t>foods</a:t>
            </a:r>
            <a:r>
              <a:rPr lang="en-US" b="1" err="1"/>
              <a:t>.slice</a:t>
            </a:r>
            <a:r>
              <a:rPr lang="en-US" b="1"/>
              <a:t>(1,4)</a:t>
            </a:r>
            <a:r>
              <a:rPr lang="en-US"/>
              <a:t>;</a:t>
            </a:r>
            <a:endParaRPr/>
          </a:p>
          <a:p>
            <a:r>
              <a:rPr lang="en-US" err="1"/>
              <a:t>document.write</a:t>
            </a:r>
            <a:r>
              <a:rPr lang="en-US"/>
              <a:t>("&lt;hr/&gt;</a:t>
            </a:r>
            <a:r>
              <a:t>获赞的美食反向显示：</a:t>
            </a:r>
            <a:r>
              <a:rPr lang="en-US"/>
              <a:t>"+</a:t>
            </a:r>
            <a:r>
              <a:rPr lang="en-US" err="1"/>
              <a:t>betterFood</a:t>
            </a:r>
            <a:r>
              <a:rPr lang="en-US" b="1" err="1"/>
              <a:t>.reverse</a:t>
            </a:r>
            <a:r>
              <a:rPr lang="en-US" b="1"/>
              <a:t>()</a:t>
            </a:r>
            <a:r>
              <a:rPr lang="en-US"/>
              <a:t>);</a:t>
            </a:r>
          </a:p>
          <a:p>
            <a:r>
              <a:rPr lang="en-US" err="1"/>
              <a:t>document.write</a:t>
            </a:r>
            <a:r>
              <a:rPr lang="en-US"/>
              <a:t>("&lt;hr/&gt;</a:t>
            </a:r>
            <a:r>
              <a:t>默认的排序方式：</a:t>
            </a:r>
            <a:r>
              <a:rPr lang="en-US"/>
              <a:t>"+</a:t>
            </a:r>
            <a:r>
              <a:rPr lang="en-US" err="1"/>
              <a:t>prices</a:t>
            </a:r>
            <a:r>
              <a:rPr lang="en-US" b="1" err="1"/>
              <a:t>.sort</a:t>
            </a:r>
            <a:r>
              <a:rPr lang="en-US" b="1"/>
              <a:t>()</a:t>
            </a:r>
            <a:r>
              <a:rPr lang="en-US"/>
              <a:t>);</a:t>
            </a:r>
            <a:endParaRPr/>
          </a:p>
          <a:p>
            <a:r>
              <a:rPr lang="en-US" err="1"/>
              <a:t>document.write</a:t>
            </a:r>
            <a:r>
              <a:rPr lang="en-US"/>
              <a:t>("&lt;hr/&gt;</a:t>
            </a:r>
            <a:r>
              <a:t>指定排序方式的排序：</a:t>
            </a:r>
            <a:r>
              <a:rPr lang="en-US"/>
              <a:t>"+</a:t>
            </a:r>
            <a:r>
              <a:rPr lang="en-US" err="1"/>
              <a:t>prices</a:t>
            </a:r>
            <a:r>
              <a:rPr lang="en-US" b="1" err="1"/>
              <a:t>.sort</a:t>
            </a:r>
            <a:r>
              <a:rPr lang="en-US" b="1"/>
              <a:t>(</a:t>
            </a:r>
            <a:r>
              <a:rPr lang="en-US" b="1" err="1"/>
              <a:t>sortNumber</a:t>
            </a:r>
            <a:r>
              <a:rPr lang="en-US" b="1"/>
              <a:t>)</a:t>
            </a:r>
            <a:r>
              <a:rPr lang="en-US"/>
              <a:t>);</a:t>
            </a:r>
          </a:p>
          <a:p>
            <a:r>
              <a:rPr lang="en-US">
                <a:solidFill>
                  <a:srgbClr val="FF0000"/>
                </a:solidFill>
              </a:rPr>
              <a:t>function </a:t>
            </a:r>
            <a:r>
              <a:rPr lang="en-US" b="1" err="1">
                <a:solidFill>
                  <a:srgbClr val="FF0000"/>
                </a:solidFill>
              </a:rPr>
              <a:t>sortNumber</a:t>
            </a:r>
            <a:r>
              <a:rPr lang="en-US">
                <a:solidFill>
                  <a:srgbClr val="FF0000"/>
                </a:solidFill>
              </a:rPr>
              <a:t>(</a:t>
            </a:r>
            <a:r>
              <a:rPr lang="en-US" err="1">
                <a:solidFill>
                  <a:srgbClr val="FF0000"/>
                </a:solidFill>
              </a:rPr>
              <a:t>a,b</a:t>
            </a:r>
            <a:r>
              <a:rPr lang="en-US">
                <a:solidFill>
                  <a:srgbClr val="FF0000"/>
                </a:solidFill>
              </a:rPr>
              <a:t>){   16 116  2 26</a:t>
            </a:r>
            <a:endParaRPr>
              <a:solidFill>
                <a:srgbClr val="FF0000"/>
              </a:solidFill>
            </a:endParaRPr>
          </a:p>
          <a:p>
            <a:r>
              <a:rPr lang="en-US">
                <a:solidFill>
                  <a:srgbClr val="FF0000"/>
                </a:solidFill>
              </a:rPr>
              <a:t>	return b-a;</a:t>
            </a:r>
            <a:endParaRPr>
              <a:solidFill>
                <a:srgbClr val="FF0000"/>
              </a:solidFill>
            </a:endParaRPr>
          </a:p>
          <a:p>
            <a:r>
              <a:rPr lang="en-US">
                <a:solidFill>
                  <a:srgbClr val="FF0000"/>
                </a:solidFill>
              </a:rPr>
              <a:t>}</a:t>
            </a:r>
          </a:p>
          <a:p>
            <a:r>
              <a:rPr lang="en-US">
                <a:solidFill>
                  <a:srgbClr val="FF0000"/>
                </a:solidFill>
              </a:rPr>
              <a:t>function </a:t>
            </a:r>
            <a:r>
              <a:rPr lang="en-US" b="1" err="1">
                <a:solidFill>
                  <a:srgbClr val="FF0000"/>
                </a:solidFill>
              </a:rPr>
              <a:t>showFoodsByJoin</a:t>
            </a:r>
            <a:r>
              <a:rPr lang="en-US">
                <a:solidFill>
                  <a:srgbClr val="FF0000"/>
                </a:solidFill>
              </a:rPr>
              <a:t>(foods){</a:t>
            </a:r>
            <a:endParaRPr>
              <a:solidFill>
                <a:srgbClr val="FF0000"/>
              </a:solidFill>
            </a:endParaRPr>
          </a:p>
          <a:p>
            <a:r>
              <a:rPr lang="en-US">
                <a:solidFill>
                  <a:srgbClr val="FF0000"/>
                </a:solidFill>
              </a:rPr>
              <a:t>	</a:t>
            </a:r>
            <a:r>
              <a:rPr lang="en-US" err="1">
                <a:solidFill>
                  <a:srgbClr val="FF0000"/>
                </a:solidFill>
              </a:rPr>
              <a:t>document.write</a:t>
            </a:r>
            <a:r>
              <a:rPr lang="en-US">
                <a:solidFill>
                  <a:srgbClr val="FF0000"/>
                </a:solidFill>
              </a:rPr>
              <a:t>("&lt;hr/&gt;</a:t>
            </a:r>
            <a:r>
              <a:rPr>
                <a:solidFill>
                  <a:srgbClr val="FF0000"/>
                </a:solidFill>
              </a:rPr>
              <a:t>中国美食：</a:t>
            </a:r>
            <a:r>
              <a:rPr lang="en-US">
                <a:solidFill>
                  <a:srgbClr val="FF0000"/>
                </a:solidFill>
              </a:rPr>
              <a:t>\t");</a:t>
            </a:r>
            <a:endParaRPr>
              <a:solidFill>
                <a:srgbClr val="FF0000"/>
              </a:solidFill>
            </a:endParaRPr>
          </a:p>
          <a:p>
            <a:r>
              <a:rPr lang="en-US">
                <a:solidFill>
                  <a:srgbClr val="FF0000"/>
                </a:solidFill>
              </a:rPr>
              <a:t>	</a:t>
            </a:r>
            <a:r>
              <a:rPr lang="en-US" err="1">
                <a:solidFill>
                  <a:srgbClr val="FF0000"/>
                </a:solidFill>
              </a:rPr>
              <a:t>document.write</a:t>
            </a:r>
            <a:r>
              <a:rPr lang="en-US">
                <a:solidFill>
                  <a:srgbClr val="FF0000"/>
                </a:solidFill>
              </a:rPr>
              <a:t>(</a:t>
            </a:r>
            <a:r>
              <a:rPr lang="en-US" err="1">
                <a:solidFill>
                  <a:srgbClr val="FF0000"/>
                </a:solidFill>
              </a:rPr>
              <a:t>foods</a:t>
            </a:r>
            <a:r>
              <a:rPr lang="en-US" b="1" err="1">
                <a:solidFill>
                  <a:srgbClr val="FF0000"/>
                </a:solidFill>
              </a:rPr>
              <a:t>.join</a:t>
            </a:r>
            <a:r>
              <a:rPr lang="en-US" b="1">
                <a:solidFill>
                  <a:srgbClr val="FF0000"/>
                </a:solidFill>
              </a:rPr>
              <a:t>("</a:t>
            </a:r>
            <a:r>
              <a:rPr b="1">
                <a:solidFill>
                  <a:srgbClr val="FF0000"/>
                </a:solidFill>
              </a:rPr>
              <a:t>，</a:t>
            </a:r>
            <a:r>
              <a:rPr lang="en-US" b="1">
                <a:solidFill>
                  <a:srgbClr val="FF0000"/>
                </a:solidFill>
              </a:rPr>
              <a:t>")</a:t>
            </a:r>
            <a:r>
              <a:rPr lang="en-US">
                <a:solidFill>
                  <a:srgbClr val="FF0000"/>
                </a:solidFill>
              </a:rPr>
              <a:t>);</a:t>
            </a:r>
            <a:endParaRPr>
              <a:solidFill>
                <a:srgbClr val="FF0000"/>
              </a:solidFill>
            </a:endParaRPr>
          </a:p>
          <a:p>
            <a:r>
              <a:rPr lang="en-US">
                <a:solidFill>
                  <a:srgbClr val="FF0000"/>
                </a:solidFill>
              </a:rPr>
              <a:t>}</a:t>
            </a:r>
            <a:endParaRPr>
              <a:solidFill>
                <a:srgbClr val="FF0000"/>
              </a:solidFill>
            </a:endParaRPr>
          </a:p>
        </p:txBody>
      </p:sp>
      <p:pic>
        <p:nvPicPr>
          <p:cNvPr id="9" name="图片 8" descr="C:\Users\ADMINI~1\AppData\Local\Temp\SNAGHTML160fae3c.PNG"/>
          <p:cNvPicPr/>
          <p:nvPr/>
        </p:nvPicPr>
        <p:blipFill>
          <a:blip r:embed="rId3">
            <a:extLst>
              <a:ext uri="{28A0092B-C50C-407E-A947-70E740481C1C}">
                <a14:useLocalDpi xmlns:a14="http://schemas.microsoft.com/office/drawing/2010/main" val="0"/>
              </a:ext>
            </a:extLst>
          </a:blip>
          <a:srcRect/>
          <a:stretch>
            <a:fillRect/>
          </a:stretch>
        </p:blipFill>
        <p:spPr bwMode="auto">
          <a:xfrm>
            <a:off x="5220072" y="1347614"/>
            <a:ext cx="3639600" cy="3261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endParaRPr sz="1600"/>
          </a:p>
          <a:p>
            <a:endParaRPr/>
          </a:p>
          <a:p>
            <a:endParaRPr sz="1600"/>
          </a:p>
          <a:p>
            <a:endParaRPr/>
          </a:p>
          <a:p>
            <a:endParaRPr sz="1600"/>
          </a:p>
          <a:p>
            <a:endParaRPr sz="1600"/>
          </a:p>
          <a:p>
            <a:endParaRPr kumimoji="1" sz="1600">
              <a:solidFill>
                <a:srgbClr val="000000"/>
              </a:solidFill>
              <a:latin typeface="Adobe 仿宋 Std R" pitchFamily="18" charset="-122"/>
              <a:ea typeface="Adobe 仿宋 Std R" pitchFamily="18" charset="-122"/>
            </a:endParaRPr>
          </a:p>
          <a:p>
            <a:endParaRPr sz="1600"/>
          </a:p>
          <a:p>
            <a:pPr>
              <a:buNone/>
            </a:pPr>
            <a:endParaRPr sz="1600"/>
          </a:p>
          <a:p>
            <a:pPr>
              <a:buNone/>
            </a:pPr>
            <a:endParaRPr/>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14</a:t>
            </a:fld>
            <a:endParaRPr lang="en-US" altLang="zh-CN"/>
          </a:p>
        </p:txBody>
      </p:sp>
      <p:sp>
        <p:nvSpPr>
          <p:cNvPr id="7" name="标题 2"/>
          <p:cNvSpPr>
            <a:spLocks noGrp="1"/>
          </p:cNvSpPr>
          <p:nvPr>
            <p:ph type="title"/>
          </p:nvPr>
        </p:nvSpPr>
        <p:spPr/>
        <p:txBody>
          <a:bodyPr>
            <a:noAutofit/>
          </a:bodyPr>
          <a:lstStyle/>
          <a:p>
            <a:pPr marL="342900" indent="-342900">
              <a:lnSpc>
                <a:spcPct val="150000"/>
              </a:lnSpc>
            </a:pPr>
            <a:r>
              <a:rPr lang="en-US" altLang="zh-CN" sz="2400"/>
              <a:t>7.2.4  </a:t>
            </a:r>
            <a:r>
              <a:rPr sz="2400"/>
              <a:t>二维数组</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7"/>
          <p:cNvSpPr txBox="1">
            <a:spLocks/>
          </p:cNvSpPr>
          <p:nvPr/>
        </p:nvSpPr>
        <p:spPr bwMode="auto">
          <a:xfrm>
            <a:off x="500040" y="857241"/>
            <a:ext cx="8207375" cy="8572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buFont typeface="Wingdings" pitchFamily="2" charset="2"/>
              <a:buChar char="l"/>
            </a:pPr>
            <a:r>
              <a:rPr lang="zh-CN" altLang="en-US" sz="1400" b="1">
                <a:latin typeface="Adobe 宋体 Std L" pitchFamily="18" charset="-122"/>
                <a:ea typeface="Adobe 宋体 Std L" pitchFamily="18" charset="-122"/>
                <a:cs typeface="华文细黑" pitchFamily="2" charset="-122"/>
              </a:rPr>
              <a:t>在</a:t>
            </a:r>
            <a:r>
              <a:rPr lang="en-US" altLang="zh-CN" sz="1400" b="1">
                <a:latin typeface="Adobe 宋体 Std L" pitchFamily="18" charset="-122"/>
                <a:ea typeface="Adobe 宋体 Std L" pitchFamily="18" charset="-122"/>
                <a:cs typeface="华文细黑" pitchFamily="2" charset="-122"/>
              </a:rPr>
              <a:t>JavaScript</a:t>
            </a:r>
            <a:r>
              <a:rPr lang="zh-CN" altLang="en-US" sz="1400" b="1">
                <a:latin typeface="Adobe 宋体 Std L" pitchFamily="18" charset="-122"/>
                <a:ea typeface="Adobe 宋体 Std L" pitchFamily="18" charset="-122"/>
                <a:cs typeface="华文细黑" pitchFamily="2" charset="-122"/>
              </a:rPr>
              <a:t>中，没有二维或多维数组，不能通过</a:t>
            </a:r>
            <a:r>
              <a:rPr lang="en-US" altLang="zh-CN" sz="1400" b="1">
                <a:latin typeface="Adobe 宋体 Std L" pitchFamily="18" charset="-122"/>
                <a:ea typeface="Adobe 宋体 Std L" pitchFamily="18" charset="-122"/>
                <a:cs typeface="华文细黑" pitchFamily="2" charset="-122"/>
              </a:rPr>
              <a:t>new Array()()</a:t>
            </a:r>
            <a:r>
              <a:rPr lang="zh-CN" altLang="en-US" sz="1400" b="1">
                <a:latin typeface="Adobe 宋体 Std L" pitchFamily="18" charset="-122"/>
                <a:ea typeface="Adobe 宋体 Std L" pitchFamily="18" charset="-122"/>
                <a:cs typeface="华文细黑" pitchFamily="2" charset="-122"/>
              </a:rPr>
              <a:t>方式来创建二维数组</a:t>
            </a:r>
            <a:endParaRPr lang="en-US" altLang="zh-CN" sz="1400" b="1">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buFont typeface="Wingdings" pitchFamily="2" charset="2"/>
              <a:buChar char="l"/>
            </a:pPr>
            <a:r>
              <a:rPr lang="zh-CN" altLang="en-US" sz="1400" b="1">
                <a:latin typeface="Adobe 宋体 Std L" pitchFamily="18" charset="-122"/>
                <a:ea typeface="Adobe 宋体 Std L" pitchFamily="18" charset="-122"/>
                <a:cs typeface="华文细黑" pitchFamily="2" charset="-122"/>
              </a:rPr>
              <a:t>通过在一维数组中存放另一个数组，来模拟实现二维数组</a:t>
            </a:r>
            <a:endParaRPr lang="en-US" altLang="zh-CN" sz="1400" b="1">
              <a:latin typeface="Adobe 宋体 Std L" pitchFamily="18" charset="-122"/>
              <a:ea typeface="Adobe 宋体 Std L" pitchFamily="18" charset="-122"/>
              <a:cs typeface="华文细黑" pitchFamily="2" charset="-122"/>
            </a:endParaRPr>
          </a:p>
        </p:txBody>
      </p:sp>
      <p:sp>
        <p:nvSpPr>
          <p:cNvPr id="12" name="文本占位符 8"/>
          <p:cNvSpPr txBox="1">
            <a:spLocks/>
          </p:cNvSpPr>
          <p:nvPr/>
        </p:nvSpPr>
        <p:spPr bwMode="auto">
          <a:xfrm>
            <a:off x="785786" y="1605501"/>
            <a:ext cx="7643866" cy="1323439"/>
          </a:xfrm>
          <a:prstGeom prst="rect">
            <a:avLst/>
          </a:prstGeom>
          <a:solidFill>
            <a:srgbClr val="FFFF99"/>
          </a:solidFill>
          <a:ln w="9525">
            <a:noFill/>
            <a:miter lim="800000"/>
            <a:headEnd/>
            <a:tailEnd/>
          </a:ln>
          <a:effectLst>
            <a:outerShdw blurRad="63500" dist="20000" dir="5400000" rotWithShape="0">
              <a:srgbClr val="000000">
                <a:alpha val="37999"/>
              </a:srgbClr>
            </a:outerShdw>
          </a:effectLst>
        </p:spPr>
        <p:txBody>
          <a:bodyPr vert="horz" wrap="square" lIns="91440" tIns="45720" rIns="91440" bIns="45720" numCol="1" anchor="t" anchorCtr="0" compatLnSpc="1">
            <a:prstTxWarp prst="textNoShape">
              <a:avLst/>
            </a:prstTxWarp>
            <a:spAutoFit/>
          </a:bodyPr>
          <a:lstStyle/>
          <a:p>
            <a:r>
              <a:rPr lang="en-US" sz="1600" err="1"/>
              <a:t>var</a:t>
            </a:r>
            <a:r>
              <a:rPr lang="en-US" sz="1600"/>
              <a:t> array=new Array();</a:t>
            </a:r>
            <a:endParaRPr lang="zh-CN" altLang="en-US" sz="1600"/>
          </a:p>
          <a:p>
            <a:r>
              <a:rPr lang="en-US" sz="1600"/>
              <a:t>array[0]=new Array("</a:t>
            </a:r>
            <a:r>
              <a:rPr lang="zh-CN" altLang="en-US" sz="1600"/>
              <a:t>科幻</a:t>
            </a:r>
            <a:r>
              <a:rPr lang="en-US" sz="1600"/>
              <a:t>","</a:t>
            </a:r>
            <a:r>
              <a:rPr lang="en-US" altLang="zh-CN" sz="1600"/>
              <a:t>《</a:t>
            </a:r>
            <a:r>
              <a:rPr lang="en-US" sz="1600"/>
              <a:t>2012</a:t>
            </a:r>
            <a:r>
              <a:rPr lang="en-US" altLang="zh-CN" sz="1600"/>
              <a:t>》</a:t>
            </a:r>
            <a:r>
              <a:rPr lang="en-US" sz="1600"/>
              <a:t>",80);</a:t>
            </a:r>
            <a:endParaRPr lang="zh-CN" altLang="en-US" sz="1600"/>
          </a:p>
          <a:p>
            <a:r>
              <a:rPr lang="en-US" sz="1600"/>
              <a:t>array[1]=["</a:t>
            </a:r>
            <a:r>
              <a:rPr lang="zh-CN" altLang="en-US" sz="1600"/>
              <a:t>爱情</a:t>
            </a:r>
            <a:r>
              <a:rPr lang="en-US" sz="1600"/>
              <a:t>","</a:t>
            </a:r>
            <a:r>
              <a:rPr lang="en-US" altLang="zh-CN" sz="1600"/>
              <a:t>《</a:t>
            </a:r>
            <a:r>
              <a:rPr lang="zh-CN" altLang="en-US" sz="1600"/>
              <a:t>何以笙箫默</a:t>
            </a:r>
            <a:r>
              <a:rPr lang="en-US" altLang="zh-CN" sz="1600"/>
              <a:t>》</a:t>
            </a:r>
            <a:r>
              <a:rPr lang="en-US" sz="1600"/>
              <a:t>",6];</a:t>
            </a:r>
            <a:endParaRPr lang="zh-CN" altLang="en-US" sz="1600"/>
          </a:p>
          <a:p>
            <a:r>
              <a:rPr lang="en-US" sz="1600"/>
              <a:t>array[2]="</a:t>
            </a:r>
            <a:r>
              <a:rPr lang="zh-CN" altLang="en-US" sz="1600"/>
              <a:t>从</a:t>
            </a:r>
            <a:r>
              <a:rPr lang="en-US" sz="1600"/>
              <a:t>1992</a:t>
            </a:r>
            <a:r>
              <a:rPr lang="zh-CN" altLang="en-US" sz="1600"/>
              <a:t>年到</a:t>
            </a:r>
            <a:r>
              <a:rPr lang="en-US" sz="1600"/>
              <a:t>2012</a:t>
            </a:r>
            <a:r>
              <a:rPr lang="zh-CN" altLang="en-US" sz="1600"/>
              <a:t>年这二十年是本次太阳纪的最后一个周期</a:t>
            </a:r>
            <a:r>
              <a:rPr lang="en-US" sz="1600"/>
              <a:t>…";</a:t>
            </a:r>
            <a:endParaRPr lang="zh-CN" altLang="en-US" sz="1600"/>
          </a:p>
          <a:p>
            <a:r>
              <a:rPr lang="en-US" sz="1600"/>
              <a:t>array[3]=88;</a:t>
            </a:r>
            <a:endParaRPr lang="zh-CN" altLang="en-US" sz="1600"/>
          </a:p>
        </p:txBody>
      </p:sp>
      <p:pic>
        <p:nvPicPr>
          <p:cNvPr id="14" name="图片 13" descr="C:\Users\ADMINI~1\AppData\Local\Temp\SNAGHTML19d8da3f.PNG"/>
          <p:cNvPicPr/>
          <p:nvPr/>
        </p:nvPicPr>
        <p:blipFill>
          <a:blip r:embed="rId3">
            <a:extLst>
              <a:ext uri="{28A0092B-C50C-407E-A947-70E740481C1C}">
                <a14:useLocalDpi xmlns:a14="http://schemas.microsoft.com/office/drawing/2010/main" val="0"/>
              </a:ext>
            </a:extLst>
          </a:blip>
          <a:srcRect/>
          <a:stretch>
            <a:fillRect/>
          </a:stretch>
        </p:blipFill>
        <p:spPr bwMode="auto">
          <a:xfrm>
            <a:off x="785786" y="3071816"/>
            <a:ext cx="2571768" cy="1928844"/>
          </a:xfrm>
          <a:prstGeom prst="rect">
            <a:avLst/>
          </a:prstGeom>
          <a:noFill/>
          <a:ln>
            <a:noFill/>
          </a:ln>
        </p:spPr>
      </p:pic>
      <p:sp>
        <p:nvSpPr>
          <p:cNvPr id="13" name="内容占位符 7"/>
          <p:cNvSpPr txBox="1">
            <a:spLocks/>
          </p:cNvSpPr>
          <p:nvPr/>
        </p:nvSpPr>
        <p:spPr bwMode="auto">
          <a:xfrm>
            <a:off x="3500430" y="3643320"/>
            <a:ext cx="3857652" cy="7143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zh-CN" altLang="en-US" sz="1400" b="1"/>
              <a:t>演示使用二维数组中的数据创建一个表格：</a:t>
            </a:r>
            <a:r>
              <a:rPr lang="en-US" sz="1400" b="1" u="sng">
                <a:solidFill>
                  <a:srgbClr val="0000CC"/>
                </a:solidFill>
              </a:rPr>
              <a:t>twoDimensionArray.html</a:t>
            </a:r>
            <a:endParaRPr lang="zh-CN" altLang="en-US" sz="1400" u="sng">
              <a:solidFill>
                <a:srgbClr val="0000CC"/>
              </a:solidFill>
            </a:endParaRPr>
          </a:p>
          <a:p>
            <a:endParaRPr lang="en-US" altLang="zh-CN" sz="1400" b="1"/>
          </a:p>
          <a:p>
            <a:endParaRPr lang="en-US" altLang="zh-CN" sz="1400" b="1"/>
          </a:p>
          <a:p>
            <a:pPr marL="342900" indent="-342900" fontAlgn="base">
              <a:lnSpc>
                <a:spcPct val="150000"/>
              </a:lnSpc>
              <a:spcBef>
                <a:spcPct val="20000"/>
              </a:spcBef>
              <a:spcAft>
                <a:spcPct val="0"/>
              </a:spcAft>
              <a:buClr>
                <a:schemeClr val="accent6"/>
              </a:buClr>
            </a:pPr>
            <a:r>
              <a:rPr lang="en-US" altLang="zh-CN" sz="1400" b="1"/>
              <a:t>	</a:t>
            </a:r>
            <a:endParaRPr kumimoji="0" lang="en-US" altLang="zh-CN" sz="18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endParaRPr sz="1600"/>
          </a:p>
          <a:p>
            <a:endParaRPr kumimoji="1" sz="1600">
              <a:solidFill>
                <a:srgbClr val="000000"/>
              </a:solidFill>
              <a:latin typeface="Adobe 仿宋 Std R" pitchFamily="18" charset="-122"/>
              <a:ea typeface="Adobe 仿宋 Std R" pitchFamily="18" charset="-122"/>
            </a:endParaRPr>
          </a:p>
          <a:p>
            <a:endParaRPr sz="1600"/>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15</a:t>
            </a:fld>
            <a:endParaRPr lang="en-US" altLang="zh-CN"/>
          </a:p>
        </p:txBody>
      </p:sp>
      <p:sp>
        <p:nvSpPr>
          <p:cNvPr id="7" name="标题 2"/>
          <p:cNvSpPr>
            <a:spLocks noGrp="1"/>
          </p:cNvSpPr>
          <p:nvPr>
            <p:ph type="title"/>
          </p:nvPr>
        </p:nvSpPr>
        <p:spPr/>
        <p:txBody>
          <a:bodyPr>
            <a:noAutofit/>
          </a:bodyPr>
          <a:lstStyle/>
          <a:p>
            <a:pPr marL="342900" indent="-342900">
              <a:lnSpc>
                <a:spcPct val="150000"/>
              </a:lnSpc>
            </a:pPr>
            <a:r>
              <a:rPr lang="en-US" altLang="zh-CN" sz="2400"/>
              <a:t>7.2.4  </a:t>
            </a:r>
            <a:r>
              <a:rPr sz="2400"/>
              <a:t>二维数组</a:t>
            </a:r>
            <a:endParaRPr lang="en-US" altLang="zh-CN" sz="2400"/>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内容占位符 7"/>
          <p:cNvSpPr txBox="1">
            <a:spLocks/>
          </p:cNvSpPr>
          <p:nvPr/>
        </p:nvSpPr>
        <p:spPr bwMode="auto">
          <a:xfrm>
            <a:off x="500040" y="857241"/>
            <a:ext cx="8207375" cy="5000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buFont typeface="Wingdings" pitchFamily="2" charset="2"/>
              <a:buChar char="l"/>
            </a:pPr>
            <a:r>
              <a:rPr lang="zh-CN" altLang="en-US" sz="1400" b="1">
                <a:latin typeface="Adobe 宋体 Std L" pitchFamily="18" charset="-122"/>
                <a:ea typeface="Adobe 宋体 Std L" pitchFamily="18" charset="-122"/>
                <a:cs typeface="华文细黑" pitchFamily="2" charset="-122"/>
              </a:rPr>
              <a:t>二维数组也可以通过简写形式进行创建，本质上也是通过一维数组来实现的。</a:t>
            </a:r>
            <a:endParaRPr kumimoji="0" lang="en-US" altLang="zh-CN" sz="18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p:txBody>
      </p:sp>
      <p:sp>
        <p:nvSpPr>
          <p:cNvPr id="9" name="文本占位符 8"/>
          <p:cNvSpPr>
            <a:spLocks noGrp="1"/>
          </p:cNvSpPr>
          <p:nvPr>
            <p:ph type="body" sz="quarter" idx="11"/>
          </p:nvPr>
        </p:nvSpPr>
        <p:spPr>
          <a:xfrm>
            <a:off x="857224" y="1357304"/>
            <a:ext cx="6858022" cy="492443"/>
          </a:xfrm>
        </p:spPr>
        <p:txBody>
          <a:bodyPr/>
          <a:lstStyle/>
          <a:p>
            <a:r>
              <a:rPr lang="en-US" sz="1300" err="1"/>
              <a:t>var</a:t>
            </a:r>
            <a:r>
              <a:rPr lang="en-US" sz="1300"/>
              <a:t> movies=[["</a:t>
            </a:r>
            <a:r>
              <a:rPr sz="1300"/>
              <a:t>科幻</a:t>
            </a:r>
            <a:r>
              <a:rPr lang="en-US" sz="1300"/>
              <a:t>","</a:t>
            </a:r>
            <a:r>
              <a:rPr sz="1300"/>
              <a:t>《</a:t>
            </a:r>
            <a:r>
              <a:rPr lang="en-US" sz="1300"/>
              <a:t>2012</a:t>
            </a:r>
            <a:r>
              <a:rPr sz="1300"/>
              <a:t>》</a:t>
            </a:r>
            <a:r>
              <a:rPr lang="en-US" sz="1300"/>
              <a:t>",80], ["</a:t>
            </a:r>
            <a:r>
              <a:rPr sz="1300"/>
              <a:t>爱情</a:t>
            </a:r>
            <a:r>
              <a:rPr lang="en-US" sz="1300"/>
              <a:t>","</a:t>
            </a:r>
            <a:r>
              <a:rPr sz="1300"/>
              <a:t>《何以笙箫默》</a:t>
            </a:r>
            <a:r>
              <a:rPr lang="en-US" sz="1300"/>
              <a:t>",60],</a:t>
            </a:r>
            <a:endParaRPr sz="1300"/>
          </a:p>
          <a:p>
            <a:r>
              <a:rPr lang="en-US" sz="1300"/>
              <a:t>	  ["</a:t>
            </a:r>
            <a:r>
              <a:rPr sz="1300"/>
              <a:t>喜剧</a:t>
            </a:r>
            <a:r>
              <a:rPr lang="en-US" sz="1300"/>
              <a:t>","</a:t>
            </a:r>
            <a:r>
              <a:rPr sz="1300"/>
              <a:t>《超能陆战队》</a:t>
            </a:r>
            <a:r>
              <a:rPr lang="en-US" sz="1300"/>
              <a:t>",100], ["</a:t>
            </a:r>
            <a:r>
              <a:rPr sz="1300"/>
              <a:t>战争</a:t>
            </a:r>
            <a:r>
              <a:rPr lang="en-US" sz="1300"/>
              <a:t>","</a:t>
            </a:r>
            <a:r>
              <a:rPr sz="1300"/>
              <a:t>《我是战士》</a:t>
            </a:r>
            <a:r>
              <a:rPr lang="en-US" sz="1300"/>
              <a:t>",95]];</a:t>
            </a:r>
            <a:endParaRPr sz="13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16</a:t>
            </a:fld>
            <a:endParaRPr lang="en-US" altLang="zh-CN"/>
          </a:p>
        </p:txBody>
      </p:sp>
      <p:sp>
        <p:nvSpPr>
          <p:cNvPr id="7" name="标题 2"/>
          <p:cNvSpPr>
            <a:spLocks noGrp="1"/>
          </p:cNvSpPr>
          <p:nvPr>
            <p:ph type="title"/>
          </p:nvPr>
        </p:nvSpPr>
        <p:spPr/>
        <p:txBody>
          <a:bodyPr>
            <a:normAutofit/>
          </a:bodyPr>
          <a:lstStyle/>
          <a:p>
            <a:r>
              <a:rPr lang="en-US" sz="2400"/>
              <a:t>7.3  String</a:t>
            </a:r>
            <a:r>
              <a:rPr sz="2400"/>
              <a:t>字符串对象</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7"/>
          <p:cNvSpPr txBox="1">
            <a:spLocks/>
          </p:cNvSpPr>
          <p:nvPr/>
        </p:nvSpPr>
        <p:spPr bwMode="auto">
          <a:xfrm>
            <a:off x="500040" y="857241"/>
            <a:ext cx="8207375" cy="17145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buFont typeface="Wingdings" pitchFamily="2" charset="2"/>
              <a:buChar char="l"/>
            </a:pPr>
            <a:r>
              <a:rPr lang="zh-CN" altLang="en-US" sz="1400" b="1">
                <a:latin typeface="Adobe 宋体 Std L" pitchFamily="18" charset="-122"/>
                <a:ea typeface="Adobe 宋体 Std L" pitchFamily="18" charset="-122"/>
                <a:cs typeface="华文细黑" pitchFamily="2" charset="-122"/>
              </a:rPr>
              <a:t>字符串对象（</a:t>
            </a:r>
            <a:r>
              <a:rPr lang="en-US" altLang="en-US" sz="1400" b="1">
                <a:latin typeface="Adobe 宋体 Std L" pitchFamily="18" charset="-122"/>
                <a:ea typeface="Adobe 宋体 Std L" pitchFamily="18" charset="-122"/>
                <a:cs typeface="华文细黑" pitchFamily="2" charset="-122"/>
              </a:rPr>
              <a:t>String</a:t>
            </a:r>
            <a:r>
              <a:rPr lang="zh-CN" altLang="en-US" sz="1400" b="1">
                <a:latin typeface="Adobe 宋体 Std L" pitchFamily="18" charset="-122"/>
                <a:ea typeface="Adobe 宋体 Std L" pitchFamily="18" charset="-122"/>
                <a:cs typeface="华文细黑" pitchFamily="2" charset="-122"/>
              </a:rPr>
              <a:t>）用于对文本字符串进行处理</a:t>
            </a:r>
            <a:endParaRPr lang="en-US" altLang="zh-CN" sz="1400" b="1">
              <a:latin typeface="Adobe 宋体 Std L" pitchFamily="18" charset="-122"/>
              <a:ea typeface="Adobe 宋体 Std L" pitchFamily="18" charset="-122"/>
              <a:cs typeface="华文细黑" pitchFamily="2" charset="-122"/>
            </a:endParaRPr>
          </a:p>
          <a:p>
            <a:pPr marL="742950" marR="0" lvl="1" indent="-285750" defTabSz="914400" fontAlgn="base" latinLnBrk="0">
              <a:lnSpc>
                <a:spcPct val="150000"/>
              </a:lnSpc>
              <a:spcBef>
                <a:spcPct val="20000"/>
              </a:spcBef>
              <a:spcAft>
                <a:spcPct val="0"/>
              </a:spcAft>
              <a:buClr>
                <a:schemeClr val="accent1"/>
              </a:buClr>
              <a:buSzTx/>
              <a:buFont typeface="Wingdings" pitchFamily="2" charset="2"/>
              <a:buChar char="n"/>
              <a:tabLst/>
              <a:defRPr/>
            </a:pPr>
            <a:r>
              <a:rPr lang="zh-CN" altLang="en-US" sz="1400" b="1" i="1">
                <a:latin typeface="Adobe 宋体 Std L" pitchFamily="18" charset="-122"/>
                <a:ea typeface="Adobe 宋体 Std L" pitchFamily="18" charset="-122"/>
                <a:cs typeface="华文细黑" pitchFamily="2" charset="-122"/>
              </a:rPr>
              <a:t>字符串对象的创建</a:t>
            </a:r>
            <a:endParaRPr lang="en-US" altLang="zh-CN" sz="1400" b="1" i="1">
              <a:latin typeface="Adobe 宋体 Std L" pitchFamily="18" charset="-122"/>
              <a:ea typeface="Adobe 宋体 Std L" pitchFamily="18" charset="-122"/>
              <a:cs typeface="华文细黑" pitchFamily="2" charset="-122"/>
            </a:endParaRPr>
          </a:p>
          <a:p>
            <a:pPr marL="742950" marR="0" lvl="1" indent="-285750" defTabSz="914400" fontAlgn="base" latinLnBrk="0">
              <a:lnSpc>
                <a:spcPct val="150000"/>
              </a:lnSpc>
              <a:spcBef>
                <a:spcPct val="20000"/>
              </a:spcBef>
              <a:spcAft>
                <a:spcPct val="0"/>
              </a:spcAft>
              <a:buClr>
                <a:schemeClr val="accent1"/>
              </a:buClr>
              <a:buSzTx/>
              <a:buFont typeface="Wingdings" pitchFamily="2" charset="2"/>
              <a:buChar char="n"/>
              <a:tabLst/>
              <a:defRPr/>
            </a:pPr>
            <a:r>
              <a:rPr lang="zh-CN" altLang="en-US" sz="1400" b="1" i="1">
                <a:latin typeface="Adobe 宋体 Std L" pitchFamily="18" charset="-122"/>
                <a:ea typeface="Adobe 宋体 Std L" pitchFamily="18" charset="-122"/>
                <a:cs typeface="华文细黑" pitchFamily="2" charset="-122"/>
              </a:rPr>
              <a:t>字符串对象的属性</a:t>
            </a:r>
            <a:endParaRPr lang="en-US" altLang="zh-CN" sz="1400" b="1" i="1">
              <a:latin typeface="Adobe 宋体 Std L" pitchFamily="18" charset="-122"/>
              <a:ea typeface="Adobe 宋体 Std L" pitchFamily="18" charset="-122"/>
              <a:cs typeface="华文细黑" pitchFamily="2" charset="-122"/>
            </a:endParaRPr>
          </a:p>
          <a:p>
            <a:pPr marL="742950" marR="0" lvl="1" indent="-285750" defTabSz="914400" fontAlgn="base" latinLnBrk="0">
              <a:lnSpc>
                <a:spcPct val="150000"/>
              </a:lnSpc>
              <a:spcBef>
                <a:spcPct val="20000"/>
              </a:spcBef>
              <a:spcAft>
                <a:spcPct val="0"/>
              </a:spcAft>
              <a:buClr>
                <a:schemeClr val="accent1"/>
              </a:buClr>
              <a:buSzTx/>
              <a:buFont typeface="Wingdings" pitchFamily="2" charset="2"/>
              <a:buChar char="n"/>
              <a:tabLst/>
              <a:defRPr/>
            </a:pPr>
            <a:r>
              <a:rPr lang="zh-CN" altLang="en-US" sz="1400" b="1" i="1">
                <a:latin typeface="Adobe 宋体 Std L" pitchFamily="18" charset="-122"/>
                <a:ea typeface="Adobe 宋体 Std L" pitchFamily="18" charset="-122"/>
                <a:cs typeface="华文细黑" pitchFamily="2" charset="-122"/>
              </a:rPr>
              <a:t>字符串对象的方法</a:t>
            </a:r>
            <a:endParaRPr kumimoji="0" lang="en-US" altLang="zh-CN" sz="18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endParaRPr sz="1600"/>
          </a:p>
          <a:p>
            <a:endParaRPr kumimoji="1" sz="1600">
              <a:solidFill>
                <a:srgbClr val="000000"/>
              </a:solidFill>
              <a:latin typeface="Adobe 仿宋 Std R" pitchFamily="18" charset="-122"/>
              <a:ea typeface="Adobe 仿宋 Std R" pitchFamily="18" charset="-122"/>
            </a:endParaRPr>
          </a:p>
          <a:p>
            <a:endParaRPr sz="1600"/>
          </a:p>
          <a:p>
            <a:pPr>
              <a:buNone/>
            </a:pPr>
            <a:endParaRPr sz="1600"/>
          </a:p>
          <a:p>
            <a:pPr>
              <a:buNone/>
            </a:pPr>
            <a:endParaRPr/>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17</a:t>
            </a:fld>
            <a:endParaRPr lang="en-US" altLang="zh-CN"/>
          </a:p>
        </p:txBody>
      </p:sp>
      <p:sp>
        <p:nvSpPr>
          <p:cNvPr id="7" name="标题 2"/>
          <p:cNvSpPr>
            <a:spLocks noGrp="1"/>
          </p:cNvSpPr>
          <p:nvPr>
            <p:ph type="title"/>
          </p:nvPr>
        </p:nvSpPr>
        <p:spPr/>
        <p:txBody>
          <a:bodyPr>
            <a:normAutofit/>
          </a:bodyPr>
          <a:lstStyle/>
          <a:p>
            <a:r>
              <a:rPr lang="en-US" sz="2400"/>
              <a:t>7.3  </a:t>
            </a:r>
            <a:r>
              <a:rPr sz="2400"/>
              <a:t>字符串对象的创建</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7"/>
          <p:cNvSpPr txBox="1">
            <a:spLocks/>
          </p:cNvSpPr>
          <p:nvPr/>
        </p:nvSpPr>
        <p:spPr bwMode="auto">
          <a:xfrm>
            <a:off x="500040" y="857241"/>
            <a:ext cx="8643960" cy="17145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pPr>
            <a:r>
              <a:rPr lang="zh-CN" altLang="en-US" sz="1500" b="1">
                <a:latin typeface="Adobe 宋体 Std L" pitchFamily="18" charset="-122"/>
                <a:ea typeface="Adobe 宋体 Std L" pitchFamily="18" charset="-122"/>
                <a:cs typeface="华文细黑" pitchFamily="2" charset="-122"/>
              </a:rPr>
              <a:t>字符串的创建有以下两种方式：字面量方式和</a:t>
            </a:r>
            <a:r>
              <a:rPr lang="en-US" altLang="zh-CN" sz="1500" b="1">
                <a:latin typeface="Adobe 宋体 Std L" pitchFamily="18" charset="-122"/>
                <a:ea typeface="Adobe 宋体 Std L" pitchFamily="18" charset="-122"/>
                <a:cs typeface="华文细黑" pitchFamily="2" charset="-122"/>
              </a:rPr>
              <a:t>new</a:t>
            </a:r>
            <a:r>
              <a:rPr lang="zh-CN" altLang="en-US" sz="1500" b="1">
                <a:latin typeface="Adobe 宋体 Std L" pitchFamily="18" charset="-122"/>
                <a:ea typeface="Adobe 宋体 Std L" pitchFamily="18" charset="-122"/>
                <a:cs typeface="华文细黑" pitchFamily="2" charset="-122"/>
              </a:rPr>
              <a:t>方式</a:t>
            </a:r>
          </a:p>
          <a:p>
            <a:pPr marL="342900" indent="-342900" fontAlgn="base">
              <a:lnSpc>
                <a:spcPct val="150000"/>
              </a:lnSpc>
              <a:spcBef>
                <a:spcPct val="20000"/>
              </a:spcBef>
              <a:spcAft>
                <a:spcPct val="0"/>
              </a:spcAft>
              <a:buClr>
                <a:schemeClr val="accent6"/>
              </a:buClr>
            </a:pPr>
            <a:r>
              <a:rPr lang="en-US" altLang="zh-CN" sz="1500" b="1">
                <a:solidFill>
                  <a:srgbClr val="0000CC"/>
                </a:solidFill>
                <a:latin typeface="Adobe 宋体 Std L" pitchFamily="18" charset="-122"/>
                <a:ea typeface="Adobe 宋体 Std L" pitchFamily="18" charset="-122"/>
                <a:cs typeface="华文细黑" pitchFamily="2" charset="-122"/>
              </a:rPr>
              <a:t>1.  </a:t>
            </a:r>
            <a:r>
              <a:rPr lang="zh-CN" altLang="en-US" sz="1500" b="1">
                <a:solidFill>
                  <a:srgbClr val="0000CC"/>
                </a:solidFill>
                <a:latin typeface="Adobe 宋体 Std L" pitchFamily="18" charset="-122"/>
                <a:ea typeface="Adobe 宋体 Std L" pitchFamily="18" charset="-122"/>
                <a:cs typeface="华文细黑" pitchFamily="2" charset="-122"/>
              </a:rPr>
              <a:t>字面量方式</a:t>
            </a:r>
          </a:p>
          <a:p>
            <a:pPr marL="742950" lvl="1" indent="-285750" fontAlgn="base">
              <a:lnSpc>
                <a:spcPct val="150000"/>
              </a:lnSpc>
              <a:spcBef>
                <a:spcPct val="20000"/>
              </a:spcBef>
              <a:spcAft>
                <a:spcPct val="0"/>
              </a:spcAft>
              <a:buClr>
                <a:schemeClr val="accent1"/>
              </a:buClr>
              <a:buFont typeface="Wingdings" pitchFamily="2" charset="2"/>
              <a:buChar char="n"/>
              <a:defRPr/>
            </a:pPr>
            <a:r>
              <a:rPr lang="zh-CN" altLang="en-US" sz="1400" b="1" i="1">
                <a:latin typeface="Adobe 宋体 Std L" pitchFamily="18" charset="-122"/>
                <a:ea typeface="Adobe 宋体 Std L" pitchFamily="18" charset="-122"/>
                <a:cs typeface="华文细黑" pitchFamily="2" charset="-122"/>
              </a:rPr>
              <a:t>字符串类型是一个基本的数据类型</a:t>
            </a:r>
            <a:r>
              <a:rPr lang="en-US" altLang="zh-CN" sz="1400" b="1" i="1">
                <a:latin typeface="Adobe 宋体 Std L" pitchFamily="18" charset="-122"/>
                <a:ea typeface="Adobe 宋体 Std L" pitchFamily="18" charset="-122"/>
                <a:cs typeface="华文细黑" pitchFamily="2" charset="-122"/>
              </a:rPr>
              <a:t>(</a:t>
            </a:r>
            <a:r>
              <a:rPr lang="en-US" altLang="zh-CN" sz="1400" b="1" i="1">
                <a:solidFill>
                  <a:srgbClr val="FF0000"/>
                </a:solidFill>
                <a:latin typeface="Adobe 宋体 Std L" pitchFamily="18" charset="-122"/>
                <a:ea typeface="Adobe 宋体 Std L" pitchFamily="18" charset="-122"/>
                <a:cs typeface="华文细黑" pitchFamily="2" charset="-122"/>
              </a:rPr>
              <a:t>string)</a:t>
            </a:r>
            <a:r>
              <a:rPr lang="zh-CN" altLang="en-US" sz="1400" b="1" i="1">
                <a:latin typeface="Adobe 宋体 Std L" pitchFamily="18" charset="-122"/>
                <a:ea typeface="Adobe 宋体 Std L" pitchFamily="18" charset="-122"/>
                <a:cs typeface="华文细黑" pitchFamily="2" charset="-122"/>
              </a:rPr>
              <a:t>，而字符串对象是将字符串封装成了一个对象</a:t>
            </a:r>
            <a:r>
              <a:rPr lang="en-US" altLang="zh-CN" sz="1400" b="1" i="1">
                <a:latin typeface="Adobe 宋体 Std L" pitchFamily="18" charset="-122"/>
                <a:ea typeface="Adobe 宋体 Std L" pitchFamily="18" charset="-122"/>
                <a:cs typeface="华文细黑" pitchFamily="2" charset="-122"/>
              </a:rPr>
              <a:t>(</a:t>
            </a:r>
            <a:r>
              <a:rPr lang="en-US" altLang="zh-CN" sz="1400" b="1" i="1">
                <a:solidFill>
                  <a:srgbClr val="FF0000"/>
                </a:solidFill>
                <a:latin typeface="Adobe 宋体 Std L" pitchFamily="18" charset="-122"/>
                <a:ea typeface="Adobe 宋体 Std L" pitchFamily="18" charset="-122"/>
                <a:cs typeface="华文细黑" pitchFamily="2" charset="-122"/>
              </a:rPr>
              <a:t>String</a:t>
            </a:r>
            <a:r>
              <a:rPr lang="en-US" altLang="zh-CN" sz="1400" b="1" i="1">
                <a:latin typeface="Adobe 宋体 Std L" pitchFamily="18" charset="-122"/>
                <a:ea typeface="Adobe 宋体 Std L" pitchFamily="18" charset="-122"/>
                <a:cs typeface="华文细黑" pitchFamily="2" charset="-122"/>
              </a:rPr>
              <a:t>)</a:t>
            </a:r>
          </a:p>
          <a:p>
            <a:pPr marL="742950" lvl="1" indent="-285750" fontAlgn="base">
              <a:lnSpc>
                <a:spcPct val="150000"/>
              </a:lnSpc>
              <a:spcBef>
                <a:spcPct val="20000"/>
              </a:spcBef>
              <a:spcAft>
                <a:spcPct val="0"/>
              </a:spcAft>
              <a:buClr>
                <a:schemeClr val="accent1"/>
              </a:buClr>
              <a:buFont typeface="Wingdings" pitchFamily="2" charset="2"/>
              <a:buChar char="n"/>
              <a:defRPr/>
            </a:pPr>
            <a:r>
              <a:rPr lang="zh-CN" altLang="en-US" sz="1400" b="1" i="1">
                <a:latin typeface="Adobe 宋体 Std L" pitchFamily="18" charset="-122"/>
                <a:ea typeface="Adobe 宋体 Std L" pitchFamily="18" charset="-122"/>
                <a:cs typeface="华文细黑" pitchFamily="2" charset="-122"/>
              </a:rPr>
              <a:t>封装后的对象可以调用该对象的属性和方法</a:t>
            </a:r>
            <a:endParaRPr lang="en-US" altLang="zh-CN" sz="1400" b="1" i="1">
              <a:latin typeface="Adobe 宋体 Std L" pitchFamily="18" charset="-122"/>
              <a:ea typeface="Adobe 宋体 Std L" pitchFamily="18" charset="-122"/>
              <a:cs typeface="华文细黑" pitchFamily="2" charset="-122"/>
            </a:endParaRPr>
          </a:p>
          <a:p>
            <a:pPr marL="742950" lvl="1" indent="-285750" fontAlgn="base">
              <a:lnSpc>
                <a:spcPct val="150000"/>
              </a:lnSpc>
              <a:spcBef>
                <a:spcPct val="20000"/>
              </a:spcBef>
              <a:spcAft>
                <a:spcPct val="0"/>
              </a:spcAft>
              <a:buClr>
                <a:schemeClr val="accent1"/>
              </a:buClr>
              <a:buFont typeface="Wingdings" pitchFamily="2" charset="2"/>
              <a:buChar char="n"/>
              <a:defRPr/>
            </a:pPr>
            <a:r>
              <a:rPr lang="zh-CN" altLang="en-US" sz="1400" b="1" i="1">
                <a:latin typeface="Adobe 宋体 Std L" pitchFamily="18" charset="-122"/>
                <a:ea typeface="Adobe 宋体 Std L" pitchFamily="18" charset="-122"/>
                <a:cs typeface="华文细黑" pitchFamily="2" charset="-122"/>
              </a:rPr>
              <a:t>在</a:t>
            </a:r>
            <a:r>
              <a:rPr lang="en-US" altLang="zh-CN" sz="1400" b="1" i="1">
                <a:latin typeface="Adobe 宋体 Std L" pitchFamily="18" charset="-122"/>
                <a:ea typeface="Adobe 宋体 Std L" pitchFamily="18" charset="-122"/>
                <a:cs typeface="华文细黑" pitchFamily="2" charset="-122"/>
              </a:rPr>
              <a:t>JavaScript</a:t>
            </a:r>
            <a:r>
              <a:rPr lang="zh-CN" altLang="en-US" sz="1400" b="1" i="1">
                <a:latin typeface="Adobe 宋体 Std L" pitchFamily="18" charset="-122"/>
                <a:ea typeface="Adobe 宋体 Std L" pitchFamily="18" charset="-122"/>
                <a:cs typeface="华文细黑" pitchFamily="2" charset="-122"/>
              </a:rPr>
              <a:t>中，可以隐式地将一个字符串转换成字符串对象</a:t>
            </a:r>
            <a:endParaRPr kumimoji="0" lang="en-US" altLang="zh-CN" sz="18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p:txBody>
      </p:sp>
      <p:sp>
        <p:nvSpPr>
          <p:cNvPr id="9" name="文本占位符 8"/>
          <p:cNvSpPr>
            <a:spLocks noGrp="1"/>
          </p:cNvSpPr>
          <p:nvPr>
            <p:ph type="body" sz="quarter" idx="11"/>
          </p:nvPr>
        </p:nvSpPr>
        <p:spPr>
          <a:xfrm>
            <a:off x="857224" y="2915669"/>
            <a:ext cx="6858022" cy="584775"/>
          </a:xfrm>
        </p:spPr>
        <p:txBody>
          <a:bodyPr/>
          <a:lstStyle/>
          <a:p>
            <a:r>
              <a:rPr lang="en-US" err="1"/>
              <a:t>var</a:t>
            </a:r>
            <a:r>
              <a:rPr lang="en-US"/>
              <a:t> name="</a:t>
            </a:r>
            <a:r>
              <a:t>漫步时尚广场</a:t>
            </a:r>
            <a:r>
              <a:rPr lang="en-US"/>
              <a:t>";		//</a:t>
            </a:r>
            <a:r>
              <a:t>类型为</a:t>
            </a:r>
            <a:r>
              <a:rPr lang="en-US">
                <a:solidFill>
                  <a:srgbClr val="FF0000"/>
                </a:solidFill>
              </a:rPr>
              <a:t>string</a:t>
            </a:r>
            <a:r>
              <a:t>类型</a:t>
            </a:r>
          </a:p>
          <a:p>
            <a:r>
              <a:rPr lang="en-US" err="1"/>
              <a:t>var</a:t>
            </a:r>
            <a:r>
              <a:rPr lang="en-US"/>
              <a:t> address='</a:t>
            </a:r>
            <a:r>
              <a:t>中国·青岛·高新区</a:t>
            </a:r>
            <a:r>
              <a:rPr lang="en-US"/>
              <a:t>';		//</a:t>
            </a:r>
            <a:r>
              <a:t>类型为</a:t>
            </a:r>
            <a:r>
              <a:rPr lang="en-US">
                <a:solidFill>
                  <a:srgbClr val="FF0000"/>
                </a:solidFill>
              </a:rPr>
              <a:t>string</a:t>
            </a:r>
            <a:r>
              <a:t>类型</a:t>
            </a:r>
          </a:p>
        </p:txBody>
      </p:sp>
      <p:sp>
        <p:nvSpPr>
          <p:cNvPr id="12" name="矩形 11"/>
          <p:cNvSpPr/>
          <p:nvPr/>
        </p:nvSpPr>
        <p:spPr>
          <a:xfrm>
            <a:off x="857224" y="3929072"/>
            <a:ext cx="6858048" cy="369332"/>
          </a:xfrm>
          <a:prstGeom prst="rect">
            <a:avLst/>
          </a:prstGeom>
          <a:solidFill>
            <a:srgbClr val="00B050"/>
          </a:solidFill>
        </p:spPr>
        <p:style>
          <a:lnRef idx="3">
            <a:schemeClr val="lt1"/>
          </a:lnRef>
          <a:fillRef idx="1">
            <a:schemeClr val="accent5"/>
          </a:fillRef>
          <a:effectRef idx="1">
            <a:schemeClr val="accent5"/>
          </a:effectRef>
          <a:fontRef idx="minor">
            <a:schemeClr val="lt1"/>
          </a:fontRef>
        </p:style>
        <p:txBody>
          <a:bodyPr wrap="square">
            <a:spAutoFit/>
          </a:bodyPr>
          <a:lstStyle/>
          <a:p>
            <a:r>
              <a:rPr lang="zh-CN" altLang="en-US" b="1"/>
              <a:t>使用单引号（</a:t>
            </a:r>
            <a:r>
              <a:rPr lang="en-US" altLang="zh-CN" b="1"/>
              <a:t>'</a:t>
            </a:r>
            <a:r>
              <a:rPr lang="zh-CN" altLang="en-US" b="1"/>
              <a:t>）或双引号（</a:t>
            </a:r>
            <a:r>
              <a:rPr lang="en-US" altLang="zh-CN" b="1"/>
              <a:t>"</a:t>
            </a:r>
            <a:r>
              <a:rPr lang="zh-CN" altLang="en-US" b="1"/>
              <a:t>）均可生成一个字符串。</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bg/>
                                          </p:spTgt>
                                        </p:tgtEl>
                                        <p:attrNameLst>
                                          <p:attrName>style.visibility</p:attrName>
                                        </p:attrNameLst>
                                      </p:cBhvr>
                                      <p:to>
                                        <p:strVal val="visible"/>
                                      </p:to>
                                    </p:set>
                                    <p:anim calcmode="lin" valueType="num">
                                      <p:cBhvr additive="base">
                                        <p:cTn id="7" dur="500" fill="hold"/>
                                        <p:tgtEl>
                                          <p:spTgt spid="9">
                                            <p:bg/>
                                          </p:spTgt>
                                        </p:tgtEl>
                                        <p:attrNameLst>
                                          <p:attrName>ppt_x</p:attrName>
                                        </p:attrNameLst>
                                      </p:cBhvr>
                                      <p:tavLst>
                                        <p:tav tm="0">
                                          <p:val>
                                            <p:strVal val="#ppt_x"/>
                                          </p:val>
                                        </p:tav>
                                        <p:tav tm="100000">
                                          <p:val>
                                            <p:strVal val="#ppt_x"/>
                                          </p:val>
                                        </p:tav>
                                      </p:tavLst>
                                    </p:anim>
                                    <p:anim calcmode="lin" valueType="num">
                                      <p:cBhvr additive="base">
                                        <p:cTn id="8" dur="500" fill="hold"/>
                                        <p:tgtEl>
                                          <p:spTgt spid="9">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 calcmode="lin" valueType="num">
                                      <p:cBhvr additive="base">
                                        <p:cTn id="11"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 calcmode="lin" valueType="num">
                                      <p:cBhvr additive="base">
                                        <p:cTn id="15"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endParaRPr sz="1600"/>
          </a:p>
          <a:p>
            <a:endParaRPr kumimoji="1" sz="1600">
              <a:solidFill>
                <a:srgbClr val="000000"/>
              </a:solidFill>
              <a:latin typeface="Adobe 仿宋 Std R" pitchFamily="18" charset="-122"/>
              <a:ea typeface="Adobe 仿宋 Std R" pitchFamily="18" charset="-122"/>
            </a:endParaRPr>
          </a:p>
          <a:p>
            <a:endParaRPr sz="1600"/>
          </a:p>
          <a:p>
            <a:pPr>
              <a:buNone/>
            </a:pPr>
            <a:endParaRPr sz="1600"/>
          </a:p>
          <a:p>
            <a:pPr>
              <a:buNone/>
            </a:pPr>
            <a:endParaRPr/>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18</a:t>
            </a:fld>
            <a:endParaRPr lang="en-US" altLang="zh-CN"/>
          </a:p>
        </p:txBody>
      </p:sp>
      <p:sp>
        <p:nvSpPr>
          <p:cNvPr id="7" name="标题 2"/>
          <p:cNvSpPr>
            <a:spLocks noGrp="1"/>
          </p:cNvSpPr>
          <p:nvPr>
            <p:ph type="title"/>
          </p:nvPr>
        </p:nvSpPr>
        <p:spPr/>
        <p:txBody>
          <a:bodyPr>
            <a:normAutofit/>
          </a:bodyPr>
          <a:lstStyle/>
          <a:p>
            <a:r>
              <a:rPr lang="en-US" sz="2400"/>
              <a:t>7.3  String</a:t>
            </a:r>
            <a:r>
              <a:rPr sz="2400"/>
              <a:t>字符串对象</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7"/>
          <p:cNvSpPr txBox="1">
            <a:spLocks/>
          </p:cNvSpPr>
          <p:nvPr/>
        </p:nvSpPr>
        <p:spPr bwMode="auto">
          <a:xfrm>
            <a:off x="500040" y="857241"/>
            <a:ext cx="8207375" cy="8572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pPr>
            <a:r>
              <a:rPr lang="en-US" altLang="zh-CN" sz="1400" b="1">
                <a:solidFill>
                  <a:srgbClr val="0000CC"/>
                </a:solidFill>
                <a:latin typeface="Adobe 宋体 Std L" pitchFamily="18" charset="-122"/>
                <a:ea typeface="Adobe 宋体 Std L" pitchFamily="18" charset="-122"/>
                <a:cs typeface="华文细黑" pitchFamily="2" charset="-122"/>
              </a:rPr>
              <a:t>2.  new</a:t>
            </a:r>
            <a:r>
              <a:rPr lang="zh-CN" altLang="en-US" sz="1400" b="1">
                <a:solidFill>
                  <a:srgbClr val="0000CC"/>
                </a:solidFill>
                <a:latin typeface="Adobe 宋体 Std L" pitchFamily="18" charset="-122"/>
                <a:ea typeface="Adobe 宋体 Std L" pitchFamily="18" charset="-122"/>
                <a:cs typeface="华文细黑" pitchFamily="2" charset="-122"/>
              </a:rPr>
              <a:t>方式</a:t>
            </a:r>
          </a:p>
          <a:p>
            <a:pPr marL="342900" indent="-342900" fontAlgn="base">
              <a:lnSpc>
                <a:spcPct val="150000"/>
              </a:lnSpc>
              <a:spcBef>
                <a:spcPct val="20000"/>
              </a:spcBef>
              <a:spcAft>
                <a:spcPct val="0"/>
              </a:spcAft>
              <a:buClr>
                <a:schemeClr val="accent6"/>
              </a:buClr>
            </a:pPr>
            <a:r>
              <a:rPr lang="en-US" altLang="zh-CN" sz="1400" b="1">
                <a:ea typeface="Adobe 宋体 Std L" pitchFamily="18" charset="-122"/>
              </a:rPr>
              <a:t>	</a:t>
            </a:r>
            <a:r>
              <a:rPr lang="en-US" altLang="zh-CN" sz="1400">
                <a:latin typeface="微软雅黑" pitchFamily="34" charset="-122"/>
                <a:ea typeface="微软雅黑" pitchFamily="34" charset="-122"/>
              </a:rPr>
              <a:t>new</a:t>
            </a:r>
            <a:r>
              <a:rPr lang="zh-CN" altLang="en-US" sz="1400">
                <a:latin typeface="微软雅黑" pitchFamily="34" charset="-122"/>
                <a:ea typeface="微软雅黑" pitchFamily="34" charset="-122"/>
              </a:rPr>
              <a:t>方式创建字符串对象是通过调用</a:t>
            </a:r>
            <a:r>
              <a:rPr lang="en-US" altLang="zh-CN" sz="1400">
                <a:latin typeface="微软雅黑" pitchFamily="34" charset="-122"/>
                <a:ea typeface="微软雅黑" pitchFamily="34" charset="-122"/>
              </a:rPr>
              <a:t>String()</a:t>
            </a:r>
            <a:r>
              <a:rPr lang="zh-CN" altLang="en-US" sz="1400">
                <a:latin typeface="微软雅黑" pitchFamily="34" charset="-122"/>
                <a:ea typeface="微软雅黑" pitchFamily="34" charset="-122"/>
              </a:rPr>
              <a:t>构造函数来完成，并返回一个</a:t>
            </a:r>
            <a:r>
              <a:rPr lang="en-US" altLang="zh-CN" sz="1400">
                <a:latin typeface="微软雅黑" pitchFamily="34" charset="-122"/>
                <a:ea typeface="微软雅黑" pitchFamily="34" charset="-122"/>
              </a:rPr>
              <a:t>String</a:t>
            </a:r>
            <a:r>
              <a:rPr lang="zh-CN" altLang="en-US" sz="1400">
                <a:latin typeface="微软雅黑" pitchFamily="34" charset="-122"/>
                <a:ea typeface="微软雅黑" pitchFamily="34" charset="-122"/>
              </a:rPr>
              <a:t>对象</a:t>
            </a:r>
            <a:endParaRPr kumimoji="0" lang="en-US" altLang="zh-CN" sz="18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p:txBody>
      </p:sp>
      <p:sp>
        <p:nvSpPr>
          <p:cNvPr id="9" name="文本占位符 8"/>
          <p:cNvSpPr>
            <a:spLocks noGrp="1"/>
          </p:cNvSpPr>
          <p:nvPr>
            <p:ph type="body" sz="quarter" idx="11"/>
          </p:nvPr>
        </p:nvSpPr>
        <p:spPr>
          <a:xfrm>
            <a:off x="857224" y="1643056"/>
            <a:ext cx="6858022" cy="584775"/>
          </a:xfrm>
        </p:spPr>
        <p:txBody>
          <a:bodyPr/>
          <a:lstStyle/>
          <a:p>
            <a:r>
              <a:rPr lang="en-US" err="1"/>
              <a:t>var</a:t>
            </a:r>
            <a:r>
              <a:rPr lang="en-US"/>
              <a:t> </a:t>
            </a:r>
            <a:r>
              <a:rPr lang="en-US" err="1"/>
              <a:t>movieName</a:t>
            </a:r>
            <a:r>
              <a:rPr lang="en-US"/>
              <a:t>=new String("</a:t>
            </a:r>
            <a:r>
              <a:t>何以笙箫默</a:t>
            </a:r>
            <a:r>
              <a:rPr lang="en-US"/>
              <a:t>");	//</a:t>
            </a:r>
            <a:r>
              <a:t>类型为</a:t>
            </a:r>
            <a:r>
              <a:rPr lang="en-US">
                <a:solidFill>
                  <a:srgbClr val="0000CC"/>
                </a:solidFill>
              </a:rPr>
              <a:t>String</a:t>
            </a:r>
            <a:r>
              <a:t>对象</a:t>
            </a:r>
          </a:p>
          <a:p>
            <a:r>
              <a:rPr lang="en-US" err="1"/>
              <a:t>var</a:t>
            </a:r>
            <a:r>
              <a:rPr lang="en-US"/>
              <a:t> director=String("</a:t>
            </a:r>
            <a:r>
              <a:t>刘俊杰</a:t>
            </a:r>
            <a:r>
              <a:rPr lang="en-US"/>
              <a:t>");		//</a:t>
            </a:r>
            <a:r>
              <a:t>类型为</a:t>
            </a:r>
            <a:r>
              <a:rPr lang="en-US" b="1">
                <a:solidFill>
                  <a:srgbClr val="0000CC"/>
                </a:solidFill>
              </a:rPr>
              <a:t>string</a:t>
            </a:r>
            <a:r>
              <a:t>类型</a:t>
            </a:r>
          </a:p>
        </p:txBody>
      </p:sp>
      <p:sp>
        <p:nvSpPr>
          <p:cNvPr id="12" name="矩形 11"/>
          <p:cNvSpPr/>
          <p:nvPr/>
        </p:nvSpPr>
        <p:spPr>
          <a:xfrm>
            <a:off x="785786" y="3930060"/>
            <a:ext cx="6858048" cy="784830"/>
          </a:xfrm>
          <a:prstGeom prst="rect">
            <a:avLst/>
          </a:prstGeom>
          <a:solidFill>
            <a:srgbClr val="FFC000"/>
          </a:solidFill>
        </p:spPr>
        <p:style>
          <a:lnRef idx="3">
            <a:schemeClr val="lt1"/>
          </a:lnRef>
          <a:fillRef idx="1">
            <a:schemeClr val="accent5"/>
          </a:fillRef>
          <a:effectRef idx="1">
            <a:schemeClr val="accent5"/>
          </a:effectRef>
          <a:fontRef idx="minor">
            <a:schemeClr val="lt1"/>
          </a:fontRef>
        </p:style>
        <p:txBody>
          <a:bodyPr wrap="square">
            <a:spAutoFit/>
          </a:bodyPr>
          <a:lstStyle/>
          <a:p>
            <a:r>
              <a:rPr lang="zh-CN" altLang="en-US" sz="1500" b="1">
                <a:solidFill>
                  <a:schemeClr val="tx1"/>
                </a:solidFill>
              </a:rPr>
              <a:t>使用字面量方式创建字符串时，其类型是</a:t>
            </a:r>
            <a:r>
              <a:rPr lang="en-US" altLang="zh-CN" sz="1500" b="1">
                <a:solidFill>
                  <a:schemeClr val="tx1"/>
                </a:solidFill>
              </a:rPr>
              <a:t>string</a:t>
            </a:r>
            <a:r>
              <a:rPr lang="zh-CN" altLang="en-US" sz="1500" b="1">
                <a:solidFill>
                  <a:schemeClr val="tx1"/>
                </a:solidFill>
              </a:rPr>
              <a:t>类型</a:t>
            </a:r>
            <a:endParaRPr lang="en-US" altLang="zh-CN" sz="1500" b="1">
              <a:solidFill>
                <a:schemeClr val="tx1"/>
              </a:solidFill>
            </a:endParaRPr>
          </a:p>
          <a:p>
            <a:r>
              <a:rPr lang="zh-CN" altLang="en-US" sz="1500" b="1">
                <a:solidFill>
                  <a:srgbClr val="FF0000"/>
                </a:solidFill>
              </a:rPr>
              <a:t>而通过</a:t>
            </a:r>
            <a:r>
              <a:rPr lang="en-US" altLang="zh-CN" sz="1500" b="1">
                <a:solidFill>
                  <a:srgbClr val="FF0000"/>
                </a:solidFill>
              </a:rPr>
              <a:t>new</a:t>
            </a:r>
            <a:r>
              <a:rPr lang="zh-CN" altLang="en-US" sz="1500" b="1">
                <a:solidFill>
                  <a:srgbClr val="FF0000"/>
                </a:solidFill>
              </a:rPr>
              <a:t>方式创建时，返回的是</a:t>
            </a:r>
            <a:r>
              <a:rPr lang="en-US" altLang="zh-CN" sz="1500" b="1">
                <a:solidFill>
                  <a:srgbClr val="FF0000"/>
                </a:solidFill>
              </a:rPr>
              <a:t>String</a:t>
            </a:r>
            <a:r>
              <a:rPr lang="zh-CN" altLang="en-US" sz="1500" b="1">
                <a:solidFill>
                  <a:srgbClr val="FF0000"/>
                </a:solidFill>
              </a:rPr>
              <a:t>对象</a:t>
            </a:r>
            <a:endParaRPr lang="en-US" altLang="zh-CN" sz="1500" b="1">
              <a:solidFill>
                <a:srgbClr val="FF0000"/>
              </a:solidFill>
            </a:endParaRPr>
          </a:p>
          <a:p>
            <a:r>
              <a:rPr lang="zh-CN" altLang="en-US" sz="1500" b="1">
                <a:solidFill>
                  <a:schemeClr val="tx1"/>
                </a:solidFill>
              </a:rPr>
              <a:t>仅使用构造方法而没有</a:t>
            </a:r>
            <a:r>
              <a:rPr lang="en-US" altLang="zh-CN" sz="1500" b="1">
                <a:solidFill>
                  <a:schemeClr val="tx1"/>
                </a:solidFill>
              </a:rPr>
              <a:t>new</a:t>
            </a:r>
            <a:r>
              <a:rPr lang="zh-CN" altLang="en-US" sz="1500" b="1">
                <a:solidFill>
                  <a:schemeClr val="tx1"/>
                </a:solidFill>
              </a:rPr>
              <a:t>关键字时，类型也是</a:t>
            </a:r>
            <a:r>
              <a:rPr lang="en-US" altLang="zh-CN" sz="1500" b="1">
                <a:solidFill>
                  <a:schemeClr val="tx1"/>
                </a:solidFill>
              </a:rPr>
              <a:t>string</a:t>
            </a:r>
            <a:r>
              <a:rPr lang="zh-CN" altLang="en-US" sz="1500" b="1">
                <a:solidFill>
                  <a:schemeClr val="tx1"/>
                </a:solidFill>
              </a:rPr>
              <a:t>类型</a:t>
            </a:r>
          </a:p>
        </p:txBody>
      </p:sp>
      <p:pic>
        <p:nvPicPr>
          <p:cNvPr id="1026" name="Picture 2"/>
          <p:cNvPicPr>
            <a:picLocks noChangeAspect="1" noChangeArrowheads="1"/>
          </p:cNvPicPr>
          <p:nvPr/>
        </p:nvPicPr>
        <p:blipFill>
          <a:blip r:embed="rId3"/>
          <a:srcRect/>
          <a:stretch>
            <a:fillRect/>
          </a:stretch>
        </p:blipFill>
        <p:spPr bwMode="auto">
          <a:xfrm>
            <a:off x="857224" y="2429861"/>
            <a:ext cx="7215238" cy="133257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endParaRPr sz="1600"/>
          </a:p>
          <a:p>
            <a:endParaRPr kumimoji="1" sz="1600">
              <a:solidFill>
                <a:srgbClr val="000000"/>
              </a:solidFill>
              <a:latin typeface="Adobe 仿宋 Std R" pitchFamily="18" charset="-122"/>
              <a:ea typeface="Adobe 仿宋 Std R" pitchFamily="18" charset="-122"/>
            </a:endParaRPr>
          </a:p>
          <a:p>
            <a:endParaRPr sz="1600"/>
          </a:p>
          <a:p>
            <a:pPr>
              <a:buNone/>
            </a:pPr>
            <a:endParaRPr sz="1600"/>
          </a:p>
          <a:p>
            <a:pPr>
              <a:buNone/>
            </a:pPr>
            <a:endParaRPr/>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19</a:t>
            </a:fld>
            <a:endParaRPr lang="en-US" altLang="zh-CN"/>
          </a:p>
        </p:txBody>
      </p:sp>
      <p:sp>
        <p:nvSpPr>
          <p:cNvPr id="7" name="标题 2"/>
          <p:cNvSpPr>
            <a:spLocks noGrp="1"/>
          </p:cNvSpPr>
          <p:nvPr>
            <p:ph type="title"/>
          </p:nvPr>
        </p:nvSpPr>
        <p:spPr/>
        <p:txBody>
          <a:bodyPr>
            <a:normAutofit/>
          </a:bodyPr>
          <a:lstStyle/>
          <a:p>
            <a:r>
              <a:rPr lang="en-US" sz="2400"/>
              <a:t>7.3  String</a:t>
            </a:r>
            <a:r>
              <a:rPr sz="2400"/>
              <a:t>字符串对象</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7"/>
          <p:cNvSpPr txBox="1">
            <a:spLocks/>
          </p:cNvSpPr>
          <p:nvPr/>
        </p:nvSpPr>
        <p:spPr bwMode="auto">
          <a:xfrm>
            <a:off x="285720" y="785800"/>
            <a:ext cx="8643960" cy="39290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buFont typeface="Wingdings" pitchFamily="2" charset="2"/>
              <a:buChar char="l"/>
            </a:pPr>
            <a:r>
              <a:rPr lang="zh-CN" altLang="en-US" sz="1600" b="1">
                <a:latin typeface="Adobe 宋体 Std L" pitchFamily="18" charset="-122"/>
                <a:ea typeface="Adobe 宋体 Std L" pitchFamily="18" charset="-122"/>
                <a:cs typeface="华文细黑" pitchFamily="2" charset="-122"/>
              </a:rPr>
              <a:t>在</a:t>
            </a:r>
            <a:r>
              <a:rPr lang="en-US" altLang="zh-CN" sz="1600" b="1">
                <a:latin typeface="Adobe 宋体 Std L" pitchFamily="18" charset="-122"/>
                <a:ea typeface="Adobe 宋体 Std L" pitchFamily="18" charset="-122"/>
                <a:cs typeface="华文细黑" pitchFamily="2" charset="-122"/>
              </a:rPr>
              <a:t>JavaScript</a:t>
            </a:r>
            <a:r>
              <a:rPr lang="zh-CN" altLang="en-US" sz="1600" b="1">
                <a:latin typeface="Adobe 宋体 Std L" pitchFamily="18" charset="-122"/>
                <a:ea typeface="Adobe 宋体 Std L" pitchFamily="18" charset="-122"/>
                <a:cs typeface="华文细黑" pitchFamily="2" charset="-122"/>
              </a:rPr>
              <a:t>中，</a:t>
            </a:r>
            <a:r>
              <a:rPr lang="en-US" altLang="zh-CN" sz="1600" b="1">
                <a:latin typeface="Adobe 宋体 Std L" pitchFamily="18" charset="-122"/>
                <a:ea typeface="Adobe 宋体 Std L" pitchFamily="18" charset="-122"/>
                <a:cs typeface="华文细黑" pitchFamily="2" charset="-122"/>
              </a:rPr>
              <a:t>string</a:t>
            </a:r>
            <a:r>
              <a:rPr lang="zh-CN" altLang="en-US" sz="1600" b="1">
                <a:latin typeface="Adobe 宋体 Std L" pitchFamily="18" charset="-122"/>
                <a:ea typeface="Adobe 宋体 Std L" pitchFamily="18" charset="-122"/>
                <a:cs typeface="华文细黑" pitchFamily="2" charset="-122"/>
              </a:rPr>
              <a:t>和</a:t>
            </a:r>
            <a:r>
              <a:rPr lang="en-US" altLang="zh-CN" sz="1600" b="1">
                <a:solidFill>
                  <a:srgbClr val="0000CC"/>
                </a:solidFill>
                <a:latin typeface="Adobe 宋体 Std L" pitchFamily="18" charset="-122"/>
                <a:ea typeface="Adobe 宋体 Std L" pitchFamily="18" charset="-122"/>
                <a:cs typeface="华文细黑" pitchFamily="2" charset="-122"/>
              </a:rPr>
              <a:t>String</a:t>
            </a:r>
            <a:r>
              <a:rPr lang="zh-CN" altLang="en-US" sz="1600" b="1">
                <a:latin typeface="Adobe 宋体 Std L" pitchFamily="18" charset="-122"/>
                <a:ea typeface="Adobe 宋体 Std L" pitchFamily="18" charset="-122"/>
                <a:cs typeface="华文细黑" pitchFamily="2" charset="-122"/>
              </a:rPr>
              <a:t>的区别如下：</a:t>
            </a:r>
          </a:p>
          <a:p>
            <a:pPr marL="742950" lvl="1" indent="-285750" fontAlgn="base">
              <a:lnSpc>
                <a:spcPct val="150000"/>
              </a:lnSpc>
              <a:spcBef>
                <a:spcPct val="20000"/>
              </a:spcBef>
              <a:spcAft>
                <a:spcPct val="0"/>
              </a:spcAft>
              <a:buClr>
                <a:schemeClr val="accent1"/>
              </a:buClr>
              <a:buFont typeface="Wingdings" pitchFamily="2" charset="2"/>
              <a:buChar char="n"/>
            </a:pPr>
            <a:r>
              <a:rPr lang="en-US" altLang="zh-CN" sz="1300" b="1" i="1">
                <a:latin typeface="Adobe 宋体 Std L" pitchFamily="18" charset="-122"/>
                <a:ea typeface="Adobe 宋体 Std L" pitchFamily="18" charset="-122"/>
                <a:cs typeface="华文细黑" pitchFamily="2" charset="-122"/>
              </a:rPr>
              <a:t>String</a:t>
            </a:r>
            <a:r>
              <a:rPr lang="zh-CN" altLang="en-US" sz="1300" b="1" i="1">
                <a:latin typeface="Adobe 宋体 Std L" pitchFamily="18" charset="-122"/>
                <a:ea typeface="Adobe 宋体 Std L" pitchFamily="18" charset="-122"/>
                <a:cs typeface="华文细黑" pitchFamily="2" charset="-122"/>
              </a:rPr>
              <a:t>是</a:t>
            </a:r>
            <a:r>
              <a:rPr lang="en-US" altLang="zh-CN" sz="1300" b="1" i="1">
                <a:latin typeface="Adobe 宋体 Std L" pitchFamily="18" charset="-122"/>
                <a:ea typeface="Adobe 宋体 Std L" pitchFamily="18" charset="-122"/>
                <a:cs typeface="华文细黑" pitchFamily="2" charset="-122"/>
              </a:rPr>
              <a:t>string</a:t>
            </a:r>
            <a:r>
              <a:rPr lang="zh-CN" altLang="en-US" sz="1300" b="1" i="1">
                <a:latin typeface="Adobe 宋体 Std L" pitchFamily="18" charset="-122"/>
                <a:ea typeface="Adobe 宋体 Std L" pitchFamily="18" charset="-122"/>
                <a:cs typeface="华文细黑" pitchFamily="2" charset="-122"/>
              </a:rPr>
              <a:t>的包装类；</a:t>
            </a:r>
          </a:p>
          <a:p>
            <a:pPr marL="742950" lvl="1" indent="-285750" fontAlgn="base">
              <a:lnSpc>
                <a:spcPct val="150000"/>
              </a:lnSpc>
              <a:spcBef>
                <a:spcPct val="20000"/>
              </a:spcBef>
              <a:spcAft>
                <a:spcPct val="0"/>
              </a:spcAft>
              <a:buClr>
                <a:schemeClr val="accent1"/>
              </a:buClr>
              <a:buFont typeface="Wingdings" pitchFamily="2" charset="2"/>
              <a:buChar char="n"/>
            </a:pPr>
            <a:r>
              <a:rPr lang="en-US" altLang="zh-CN" sz="1300" b="1" i="1">
                <a:latin typeface="Adobe 宋体 Std L" pitchFamily="18" charset="-122"/>
                <a:ea typeface="Adobe 宋体 Std L" pitchFamily="18" charset="-122"/>
                <a:cs typeface="华文细黑" pitchFamily="2" charset="-122"/>
              </a:rPr>
              <a:t>string</a:t>
            </a:r>
            <a:r>
              <a:rPr lang="zh-CN" altLang="en-US" sz="1300" b="1" i="1">
                <a:latin typeface="Adobe 宋体 Std L" pitchFamily="18" charset="-122"/>
                <a:ea typeface="Adobe 宋体 Std L" pitchFamily="18" charset="-122"/>
                <a:cs typeface="华文细黑" pitchFamily="2" charset="-122"/>
              </a:rPr>
              <a:t>是一种基本的数据类型，没有提供</a:t>
            </a:r>
            <a:r>
              <a:rPr lang="en-US" altLang="zh-CN" sz="1300" b="1" i="1">
                <a:latin typeface="Adobe 宋体 Std L" pitchFamily="18" charset="-122"/>
                <a:ea typeface="Adobe 宋体 Std L" pitchFamily="18" charset="-122"/>
                <a:cs typeface="华文细黑" pitchFamily="2" charset="-122"/>
              </a:rPr>
              <a:t>substring()</a:t>
            </a:r>
            <a:r>
              <a:rPr lang="zh-CN" altLang="en-US" sz="1300" b="1" i="1">
                <a:latin typeface="Adobe 宋体 Std L" pitchFamily="18" charset="-122"/>
                <a:ea typeface="Adobe 宋体 Std L" pitchFamily="18" charset="-122"/>
                <a:cs typeface="华文细黑" pitchFamily="2" charset="-122"/>
              </a:rPr>
              <a:t>等方法；</a:t>
            </a:r>
          </a:p>
          <a:p>
            <a:pPr marL="742950" lvl="1" indent="-285750" fontAlgn="base">
              <a:lnSpc>
                <a:spcPct val="150000"/>
              </a:lnSpc>
              <a:spcBef>
                <a:spcPct val="20000"/>
              </a:spcBef>
              <a:spcAft>
                <a:spcPct val="0"/>
              </a:spcAft>
              <a:buClr>
                <a:schemeClr val="accent1"/>
              </a:buClr>
              <a:buFont typeface="Wingdings" pitchFamily="2" charset="2"/>
              <a:buChar char="n"/>
            </a:pPr>
            <a:r>
              <a:rPr lang="en-US" altLang="zh-CN" sz="1300" b="1" i="1">
                <a:latin typeface="Adobe 宋体 Std L" pitchFamily="18" charset="-122"/>
                <a:ea typeface="Adobe 宋体 Std L" pitchFamily="18" charset="-122"/>
                <a:cs typeface="华文细黑" pitchFamily="2" charset="-122"/>
              </a:rPr>
              <a:t>String</a:t>
            </a:r>
            <a:r>
              <a:rPr lang="zh-CN" altLang="en-US" sz="1300" b="1" i="1">
                <a:latin typeface="Adobe 宋体 Std L" pitchFamily="18" charset="-122"/>
                <a:ea typeface="Adobe 宋体 Std L" pitchFamily="18" charset="-122"/>
                <a:cs typeface="华文细黑" pitchFamily="2" charset="-122"/>
              </a:rPr>
              <a:t>是构造函数用于创建字符串对象，使用</a:t>
            </a:r>
            <a:r>
              <a:rPr lang="en-US" altLang="zh-CN" sz="1300" b="1" i="1">
                <a:latin typeface="Adobe 宋体 Std L" pitchFamily="18" charset="-122"/>
                <a:ea typeface="Adobe 宋体 Std L" pitchFamily="18" charset="-122"/>
                <a:cs typeface="华文细黑" pitchFamily="2" charset="-122"/>
              </a:rPr>
              <a:t>new</a:t>
            </a:r>
            <a:r>
              <a:rPr lang="zh-CN" altLang="en-US" sz="1300" b="1" i="1">
                <a:latin typeface="Adobe 宋体 Std L" pitchFamily="18" charset="-122"/>
                <a:ea typeface="Adobe 宋体 Std L" pitchFamily="18" charset="-122"/>
                <a:cs typeface="华文细黑" pitchFamily="2" charset="-122"/>
              </a:rPr>
              <a:t>创建的对象具有</a:t>
            </a:r>
            <a:r>
              <a:rPr lang="en-US" altLang="zh-CN" sz="1300" b="1" i="1">
                <a:latin typeface="Adobe 宋体 Std L" pitchFamily="18" charset="-122"/>
                <a:ea typeface="Adobe 宋体 Std L" pitchFamily="18" charset="-122"/>
                <a:cs typeface="华文细黑" pitchFamily="2" charset="-122"/>
              </a:rPr>
              <a:t>substring()</a:t>
            </a:r>
            <a:r>
              <a:rPr lang="zh-CN" altLang="en-US" sz="1300" b="1" i="1">
                <a:latin typeface="Adobe 宋体 Std L" pitchFamily="18" charset="-122"/>
                <a:ea typeface="Adobe 宋体 Std L" pitchFamily="18" charset="-122"/>
                <a:cs typeface="华文细黑" pitchFamily="2" charset="-122"/>
              </a:rPr>
              <a:t>等方法；</a:t>
            </a:r>
          </a:p>
          <a:p>
            <a:pPr marL="742950" lvl="1" indent="-285750" fontAlgn="base">
              <a:lnSpc>
                <a:spcPct val="150000"/>
              </a:lnSpc>
              <a:spcBef>
                <a:spcPct val="20000"/>
              </a:spcBef>
              <a:spcAft>
                <a:spcPct val="0"/>
              </a:spcAft>
              <a:buClr>
                <a:schemeClr val="accent1"/>
              </a:buClr>
              <a:buFont typeface="Wingdings" pitchFamily="2" charset="2"/>
              <a:buChar char="n"/>
            </a:pPr>
            <a:r>
              <a:rPr lang="en-US" altLang="zh-CN" sz="1300" b="1" i="1">
                <a:latin typeface="Adobe 宋体 Std L" pitchFamily="18" charset="-122"/>
                <a:ea typeface="Adobe 宋体 Std L" pitchFamily="18" charset="-122"/>
                <a:cs typeface="华文细黑" pitchFamily="2" charset="-122"/>
              </a:rPr>
              <a:t>string</a:t>
            </a:r>
            <a:r>
              <a:rPr lang="zh-CN" altLang="en-US" sz="1300" b="1" i="1">
                <a:latin typeface="Adobe 宋体 Std L" pitchFamily="18" charset="-122"/>
                <a:ea typeface="Adobe 宋体 Std L" pitchFamily="18" charset="-122"/>
                <a:cs typeface="华文细黑" pitchFamily="2" charset="-122"/>
              </a:rPr>
              <a:t>没有提供</a:t>
            </a:r>
            <a:r>
              <a:rPr lang="en-US" altLang="zh-CN" sz="1300" b="1" i="1">
                <a:latin typeface="Adobe 宋体 Std L" pitchFamily="18" charset="-122"/>
                <a:ea typeface="Adobe 宋体 Std L" pitchFamily="18" charset="-122"/>
                <a:cs typeface="华文细黑" pitchFamily="2" charset="-122"/>
              </a:rPr>
              <a:t>prototype</a:t>
            </a:r>
            <a:r>
              <a:rPr lang="zh-CN" altLang="en-US" sz="1300" b="1" i="1">
                <a:latin typeface="Adobe 宋体 Std L" pitchFamily="18" charset="-122"/>
                <a:ea typeface="Adobe 宋体 Std L" pitchFamily="18" charset="-122"/>
                <a:cs typeface="华文细黑" pitchFamily="2" charset="-122"/>
              </a:rPr>
              <a:t>原型对象，而</a:t>
            </a:r>
            <a:r>
              <a:rPr lang="en-US" altLang="zh-CN" sz="1300" b="1" i="1">
                <a:latin typeface="Adobe 宋体 Std L" pitchFamily="18" charset="-122"/>
                <a:ea typeface="Adobe 宋体 Std L" pitchFamily="18" charset="-122"/>
                <a:cs typeface="华文细黑" pitchFamily="2" charset="-122"/>
              </a:rPr>
              <a:t>String</a:t>
            </a:r>
            <a:r>
              <a:rPr lang="zh-CN" altLang="en-US" sz="1300" b="1" i="1">
                <a:latin typeface="Adobe 宋体 Std L" pitchFamily="18" charset="-122"/>
                <a:ea typeface="Adobe 宋体 Std L" pitchFamily="18" charset="-122"/>
                <a:cs typeface="华文细黑" pitchFamily="2" charset="-122"/>
              </a:rPr>
              <a:t>对象具有</a:t>
            </a:r>
            <a:r>
              <a:rPr lang="en-US" altLang="zh-CN" sz="1300" b="1" i="1">
                <a:latin typeface="Adobe 宋体 Std L" pitchFamily="18" charset="-122"/>
                <a:ea typeface="Adobe 宋体 Std L" pitchFamily="18" charset="-122"/>
                <a:cs typeface="华文细黑" pitchFamily="2" charset="-122"/>
              </a:rPr>
              <a:t>prototype</a:t>
            </a:r>
            <a:r>
              <a:rPr lang="zh-CN" altLang="en-US" sz="1300" b="1" i="1">
                <a:latin typeface="Adobe 宋体 Std L" pitchFamily="18" charset="-122"/>
                <a:ea typeface="Adobe 宋体 Std L" pitchFamily="18" charset="-122"/>
                <a:cs typeface="华文细黑" pitchFamily="2" charset="-122"/>
              </a:rPr>
              <a:t>原型对象，通过浏览器的端点调试方式进行查看该区别；</a:t>
            </a:r>
            <a:r>
              <a:rPr lang="en-US" altLang="zh-CN" sz="1300" b="1" i="1">
                <a:solidFill>
                  <a:srgbClr val="0000CC"/>
                </a:solidFill>
                <a:latin typeface="Adobe 宋体 Std L" pitchFamily="18" charset="-122"/>
                <a:ea typeface="Adobe 宋体 Std L" pitchFamily="18" charset="-122"/>
                <a:cs typeface="华文细黑" pitchFamily="2" charset="-122"/>
              </a:rPr>
              <a:t>**</a:t>
            </a:r>
            <a:endParaRPr lang="zh-CN" altLang="en-US" sz="1300" b="1" i="1">
              <a:solidFill>
                <a:srgbClr val="0000CC"/>
              </a:solidFill>
              <a:latin typeface="Adobe 宋体 Std L" pitchFamily="18" charset="-122"/>
              <a:ea typeface="Adobe 宋体 Std L" pitchFamily="18" charset="-122"/>
              <a:cs typeface="华文细黑" pitchFamily="2" charset="-122"/>
            </a:endParaRPr>
          </a:p>
          <a:p>
            <a:pPr marL="742950" lvl="1" indent="-285750" fontAlgn="base">
              <a:lnSpc>
                <a:spcPct val="150000"/>
              </a:lnSpc>
              <a:spcBef>
                <a:spcPct val="20000"/>
              </a:spcBef>
              <a:spcAft>
                <a:spcPct val="0"/>
              </a:spcAft>
              <a:buClr>
                <a:schemeClr val="accent1"/>
              </a:buClr>
              <a:buFont typeface="Wingdings" pitchFamily="2" charset="2"/>
              <a:buChar char="n"/>
            </a:pPr>
            <a:r>
              <a:rPr lang="zh-CN" altLang="en-US" sz="1300" b="1" i="1">
                <a:latin typeface="Adobe 宋体 Std L" pitchFamily="18" charset="-122"/>
                <a:ea typeface="Adobe 宋体 Std L" pitchFamily="18" charset="-122"/>
                <a:cs typeface="华文细黑" pitchFamily="2" charset="-122"/>
              </a:rPr>
              <a:t>使用</a:t>
            </a:r>
            <a:r>
              <a:rPr lang="en-US" altLang="zh-CN" sz="1300" b="1" i="1" err="1">
                <a:latin typeface="Adobe 宋体 Std L" pitchFamily="18" charset="-122"/>
                <a:ea typeface="Adobe 宋体 Std L" pitchFamily="18" charset="-122"/>
                <a:cs typeface="华文细黑" pitchFamily="2" charset="-122"/>
              </a:rPr>
              <a:t>typeof</a:t>
            </a:r>
            <a:r>
              <a:rPr lang="en-US" altLang="zh-CN" sz="1300" b="1" i="1">
                <a:latin typeface="Adobe 宋体 Std L" pitchFamily="18" charset="-122"/>
                <a:ea typeface="Adobe 宋体 Std L" pitchFamily="18" charset="-122"/>
                <a:cs typeface="华文细黑" pitchFamily="2" charset="-122"/>
              </a:rPr>
              <a:t>()</a:t>
            </a:r>
            <a:r>
              <a:rPr lang="zh-CN" altLang="en-US" sz="1300" b="1" i="1">
                <a:latin typeface="Adobe 宋体 Std L" pitchFamily="18" charset="-122"/>
                <a:ea typeface="Adobe 宋体 Std L" pitchFamily="18" charset="-122"/>
                <a:cs typeface="华文细黑" pitchFamily="2" charset="-122"/>
              </a:rPr>
              <a:t>函数查看类型时，</a:t>
            </a:r>
            <a:r>
              <a:rPr lang="en-US" altLang="zh-CN" sz="1300" b="1" i="1">
                <a:latin typeface="Adobe 宋体 Std L" pitchFamily="18" charset="-122"/>
                <a:ea typeface="Adobe 宋体 Std L" pitchFamily="18" charset="-122"/>
                <a:cs typeface="华文细黑" pitchFamily="2" charset="-122"/>
              </a:rPr>
              <a:t>string</a:t>
            </a:r>
            <a:r>
              <a:rPr lang="zh-CN" altLang="en-US" sz="1300" b="1" i="1">
                <a:latin typeface="Adobe 宋体 Std L" pitchFamily="18" charset="-122"/>
                <a:ea typeface="Adobe 宋体 Std L" pitchFamily="18" charset="-122"/>
                <a:cs typeface="华文细黑" pitchFamily="2" charset="-122"/>
              </a:rPr>
              <a:t>变量返回“</a:t>
            </a:r>
            <a:r>
              <a:rPr lang="en-US" altLang="zh-CN" sz="1300" b="1" i="1">
                <a:latin typeface="Adobe 宋体 Std L" pitchFamily="18" charset="-122"/>
                <a:ea typeface="Adobe 宋体 Std L" pitchFamily="18" charset="-122"/>
                <a:cs typeface="华文细黑" pitchFamily="2" charset="-122"/>
              </a:rPr>
              <a:t>string”</a:t>
            </a:r>
            <a:r>
              <a:rPr lang="zh-CN" altLang="en-US" sz="1300" b="1" i="1">
                <a:latin typeface="Adobe 宋体 Std L" pitchFamily="18" charset="-122"/>
                <a:ea typeface="Adobe 宋体 Std L" pitchFamily="18" charset="-122"/>
                <a:cs typeface="华文细黑" pitchFamily="2" charset="-122"/>
              </a:rPr>
              <a:t>，</a:t>
            </a:r>
            <a:r>
              <a:rPr lang="en-US" altLang="zh-CN" sz="1300" b="1" i="1">
                <a:latin typeface="Adobe 宋体 Std L" pitchFamily="18" charset="-122"/>
                <a:ea typeface="Adobe 宋体 Std L" pitchFamily="18" charset="-122"/>
                <a:cs typeface="华文细黑" pitchFamily="2" charset="-122"/>
              </a:rPr>
              <a:t>String</a:t>
            </a:r>
            <a:r>
              <a:rPr lang="zh-CN" altLang="en-US" sz="1300" b="1" i="1">
                <a:latin typeface="Adobe 宋体 Std L" pitchFamily="18" charset="-122"/>
                <a:ea typeface="Adobe 宋体 Std L" pitchFamily="18" charset="-122"/>
                <a:cs typeface="华文细黑" pitchFamily="2" charset="-122"/>
              </a:rPr>
              <a:t>对象返回“</a:t>
            </a:r>
            <a:r>
              <a:rPr lang="en-US" altLang="zh-CN" sz="1300" b="1" i="1">
                <a:latin typeface="Adobe 宋体 Std L" pitchFamily="18" charset="-122"/>
                <a:ea typeface="Adobe 宋体 Std L" pitchFamily="18" charset="-122"/>
                <a:cs typeface="华文细黑" pitchFamily="2" charset="-122"/>
              </a:rPr>
              <a:t>Object”</a:t>
            </a:r>
            <a:r>
              <a:rPr lang="zh-CN" altLang="en-US" sz="1300" b="1" i="1">
                <a:latin typeface="Adobe 宋体 Std L" pitchFamily="18" charset="-122"/>
                <a:ea typeface="Adobe 宋体 Std L" pitchFamily="18" charset="-122"/>
                <a:cs typeface="华文细黑" pitchFamily="2" charset="-122"/>
              </a:rPr>
              <a:t>，</a:t>
            </a:r>
            <a:r>
              <a:rPr lang="zh-CN" altLang="en-US" sz="1300" b="1" i="1">
                <a:solidFill>
                  <a:srgbClr val="0000CC"/>
                </a:solidFill>
                <a:latin typeface="Adobe 宋体 Std L" pitchFamily="18" charset="-122"/>
                <a:ea typeface="Adobe 宋体 Std L" pitchFamily="18" charset="-122"/>
                <a:cs typeface="华文细黑" pitchFamily="2" charset="-122"/>
              </a:rPr>
              <a:t>而</a:t>
            </a:r>
            <a:r>
              <a:rPr lang="en-US" altLang="zh-CN" sz="1300" b="1" i="1">
                <a:solidFill>
                  <a:srgbClr val="0000CC"/>
                </a:solidFill>
                <a:latin typeface="Adobe 宋体 Std L" pitchFamily="18" charset="-122"/>
                <a:ea typeface="Adobe 宋体 Std L" pitchFamily="18" charset="-122"/>
                <a:cs typeface="华文细黑" pitchFamily="2" charset="-122"/>
              </a:rPr>
              <a:t>String</a:t>
            </a:r>
            <a:r>
              <a:rPr lang="zh-CN" altLang="en-US" sz="1300" b="1" i="1">
                <a:solidFill>
                  <a:srgbClr val="0000CC"/>
                </a:solidFill>
                <a:latin typeface="Adobe 宋体 Std L" pitchFamily="18" charset="-122"/>
                <a:ea typeface="Adobe 宋体 Std L" pitchFamily="18" charset="-122"/>
                <a:cs typeface="华文细黑" pitchFamily="2" charset="-122"/>
              </a:rPr>
              <a:t>返回“</a:t>
            </a:r>
            <a:r>
              <a:rPr lang="en-US" altLang="zh-CN" sz="1300" b="1" i="1">
                <a:solidFill>
                  <a:srgbClr val="0000CC"/>
                </a:solidFill>
                <a:latin typeface="Adobe 宋体 Std L" pitchFamily="18" charset="-122"/>
                <a:ea typeface="Adobe 宋体 Std L" pitchFamily="18" charset="-122"/>
                <a:cs typeface="华文细黑" pitchFamily="2" charset="-122"/>
              </a:rPr>
              <a:t>string”</a:t>
            </a:r>
            <a:r>
              <a:rPr lang="zh-CN" altLang="en-US" sz="1300" b="1" i="1">
                <a:solidFill>
                  <a:srgbClr val="0000CC"/>
                </a:solidFill>
                <a:latin typeface="Adobe 宋体 Std L" pitchFamily="18" charset="-122"/>
                <a:ea typeface="Adobe 宋体 Std L" pitchFamily="18" charset="-122"/>
                <a:cs typeface="华文细黑" pitchFamily="2" charset="-122"/>
              </a:rPr>
              <a:t>；</a:t>
            </a:r>
          </a:p>
          <a:p>
            <a:pPr marL="742950" lvl="1" indent="-285750" fontAlgn="base">
              <a:lnSpc>
                <a:spcPct val="150000"/>
              </a:lnSpc>
              <a:spcBef>
                <a:spcPct val="20000"/>
              </a:spcBef>
              <a:spcAft>
                <a:spcPct val="0"/>
              </a:spcAft>
              <a:buClr>
                <a:schemeClr val="accent1"/>
              </a:buClr>
              <a:buFont typeface="Wingdings" pitchFamily="2" charset="2"/>
              <a:buChar char="n"/>
            </a:pPr>
            <a:r>
              <a:rPr lang="zh-CN" altLang="en-US" sz="1300" b="1" i="1">
                <a:latin typeface="Adobe 宋体 Std L" pitchFamily="18" charset="-122"/>
                <a:ea typeface="Adobe 宋体 Std L" pitchFamily="18" charset="-122"/>
                <a:cs typeface="华文细黑" pitchFamily="2" charset="-122"/>
              </a:rPr>
              <a:t>使用</a:t>
            </a:r>
            <a:r>
              <a:rPr lang="en-US" altLang="zh-CN" sz="1300" b="1" i="1">
                <a:latin typeface="Adobe 宋体 Std L" pitchFamily="18" charset="-122"/>
                <a:ea typeface="Adobe 宋体 Std L" pitchFamily="18" charset="-122"/>
                <a:cs typeface="华文细黑" pitchFamily="2" charset="-122"/>
              </a:rPr>
              <a:t>= =</a:t>
            </a:r>
            <a:r>
              <a:rPr lang="zh-CN" altLang="en-US" sz="1300" b="1" i="1">
                <a:latin typeface="Adobe 宋体 Std L" pitchFamily="18" charset="-122"/>
                <a:ea typeface="Adobe 宋体 Std L" pitchFamily="18" charset="-122"/>
                <a:cs typeface="华文细黑" pitchFamily="2" charset="-122"/>
              </a:rPr>
              <a:t>比较时，</a:t>
            </a:r>
            <a:r>
              <a:rPr lang="en-US" altLang="zh-CN" sz="1300" b="1" i="1">
                <a:latin typeface="Adobe 宋体 Std L" pitchFamily="18" charset="-122"/>
                <a:ea typeface="Adobe 宋体 Std L" pitchFamily="18" charset="-122"/>
                <a:cs typeface="华文细黑" pitchFamily="2" charset="-122"/>
              </a:rPr>
              <a:t>string</a:t>
            </a:r>
            <a:r>
              <a:rPr lang="zh-CN" altLang="en-US" sz="1300" b="1" i="1">
                <a:latin typeface="Adobe 宋体 Std L" pitchFamily="18" charset="-122"/>
                <a:ea typeface="Adobe 宋体 Std L" pitchFamily="18" charset="-122"/>
                <a:cs typeface="华文细黑" pitchFamily="2" charset="-122"/>
              </a:rPr>
              <a:t>类型判断其值是否相等，而</a:t>
            </a:r>
            <a:r>
              <a:rPr lang="en-US" altLang="zh-CN" sz="1300" b="1" i="1">
                <a:latin typeface="Adobe 宋体 Std L" pitchFamily="18" charset="-122"/>
                <a:ea typeface="Adobe 宋体 Std L" pitchFamily="18" charset="-122"/>
                <a:cs typeface="华文细黑" pitchFamily="2" charset="-122"/>
              </a:rPr>
              <a:t>String</a:t>
            </a:r>
            <a:r>
              <a:rPr lang="zh-CN" altLang="en-US" sz="1300" b="1" i="1">
                <a:latin typeface="Adobe 宋体 Std L" pitchFamily="18" charset="-122"/>
                <a:ea typeface="Adobe 宋体 Std L" pitchFamily="18" charset="-122"/>
                <a:cs typeface="华文细黑" pitchFamily="2" charset="-122"/>
              </a:rPr>
              <a:t>对象则判断是否对同一对象进行引用；</a:t>
            </a:r>
          </a:p>
          <a:p>
            <a:pPr marL="742950" lvl="1" indent="-285750" fontAlgn="base">
              <a:lnSpc>
                <a:spcPct val="150000"/>
              </a:lnSpc>
              <a:spcBef>
                <a:spcPct val="20000"/>
              </a:spcBef>
              <a:spcAft>
                <a:spcPct val="0"/>
              </a:spcAft>
              <a:buClr>
                <a:schemeClr val="accent1"/>
              </a:buClr>
              <a:buFont typeface="Wingdings" pitchFamily="2" charset="2"/>
              <a:buChar char="n"/>
            </a:pPr>
            <a:r>
              <a:rPr lang="zh-CN" altLang="en-US" sz="1300" b="1" i="1">
                <a:latin typeface="Adobe 宋体 Std L" pitchFamily="18" charset="-122"/>
                <a:ea typeface="Adobe 宋体 Std L" pitchFamily="18" charset="-122"/>
                <a:cs typeface="华文细黑" pitchFamily="2" charset="-122"/>
              </a:rPr>
              <a:t>二者的生命周期不同，使用</a:t>
            </a:r>
            <a:r>
              <a:rPr lang="en-US" altLang="zh-CN" sz="1300" b="1" i="1">
                <a:latin typeface="Adobe 宋体 Std L" pitchFamily="18" charset="-122"/>
                <a:ea typeface="Adobe 宋体 Std L" pitchFamily="18" charset="-122"/>
                <a:cs typeface="华文细黑" pitchFamily="2" charset="-122"/>
              </a:rPr>
              <a:t>new</a:t>
            </a:r>
            <a:r>
              <a:rPr lang="zh-CN" altLang="en-US" sz="1300" b="1" i="1">
                <a:latin typeface="Adobe 宋体 Std L" pitchFamily="18" charset="-122"/>
                <a:ea typeface="Adobe 宋体 Std L" pitchFamily="18" charset="-122"/>
                <a:cs typeface="华文细黑" pitchFamily="2" charset="-122"/>
              </a:rPr>
              <a:t>创建的对象一直存在，而</a:t>
            </a:r>
            <a:r>
              <a:rPr lang="en-US" altLang="zh-CN" sz="1300" b="1" i="1">
                <a:latin typeface="Adobe 宋体 Std L" pitchFamily="18" charset="-122"/>
                <a:ea typeface="Adobe 宋体 Std L" pitchFamily="18" charset="-122"/>
                <a:cs typeface="华文细黑" pitchFamily="2" charset="-122"/>
              </a:rPr>
              <a:t>string</a:t>
            </a:r>
            <a:r>
              <a:rPr lang="zh-CN" altLang="en-US" sz="1300" b="1" i="1">
                <a:latin typeface="Adobe 宋体 Std L" pitchFamily="18" charset="-122"/>
                <a:ea typeface="Adobe 宋体 Std L" pitchFamily="18" charset="-122"/>
                <a:cs typeface="华文细黑" pitchFamily="2" charset="-122"/>
              </a:rPr>
              <a:t>类型自动生成的会在代码执行后立即销毁。</a:t>
            </a:r>
            <a:endParaRPr kumimoji="0" lang="en-US" altLang="zh-CN" sz="18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endParaRPr lang="en-US" altLang="zh-CN"/>
          </a:p>
          <a:p>
            <a:endParaRPr lang="en-US" altLang="zh-CN"/>
          </a:p>
          <a:p>
            <a:endParaRPr lang="en-US" altLang="zh-CN"/>
          </a:p>
          <a:p>
            <a:endParaRPr lang="zh-CN" altLang="en-US"/>
          </a:p>
        </p:txBody>
      </p:sp>
      <p:sp>
        <p:nvSpPr>
          <p:cNvPr id="6" name="标题 5"/>
          <p:cNvSpPr>
            <a:spLocks noGrp="1"/>
          </p:cNvSpPr>
          <p:nvPr>
            <p:ph type="title"/>
          </p:nvPr>
        </p:nvSpPr>
        <p:spPr>
          <a:prstGeom prst="rect">
            <a:avLst/>
          </a:prstGeom>
        </p:spPr>
        <p:txBody>
          <a:bodyPr>
            <a:normAutofit/>
          </a:bodyPr>
          <a:lstStyle/>
          <a:p>
            <a:r>
              <a:rPr lang="en-US" sz="2500" err="1">
                <a:ea typeface="Adobe 黑体 Std R"/>
              </a:rPr>
              <a:t>学习路线</a:t>
            </a:r>
            <a:endParaRPr sz="2500">
              <a:ea typeface="Adobe 黑体 Std R"/>
            </a:endParaRPr>
          </a:p>
        </p:txBody>
      </p:sp>
      <p:sp>
        <p:nvSpPr>
          <p:cNvPr id="3686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灯片编号占位符 6"/>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2</a:t>
            </a:fld>
            <a:endParaRPr lang="en-US" altLang="zh-CN"/>
          </a:p>
        </p:txBody>
      </p:sp>
      <p:sp>
        <p:nvSpPr>
          <p:cNvPr id="36867" name="Rectangle 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686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6869"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6870" name="Rectangle 6"/>
          <p:cNvSpPr>
            <a:spLocks noChangeArrowheads="1"/>
          </p:cNvSpPr>
          <p:nvPr/>
        </p:nvSpPr>
        <p:spPr bwMode="auto">
          <a:xfrm>
            <a:off x="0" y="288607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3"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6871"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6872"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15" name="图片 14" descr="图片1.png"/>
          <p:cNvPicPr>
            <a:picLocks noChangeAspect="1"/>
          </p:cNvPicPr>
          <p:nvPr/>
        </p:nvPicPr>
        <p:blipFill>
          <a:blip r:embed="rId3"/>
          <a:stretch>
            <a:fillRect/>
          </a:stretch>
        </p:blipFill>
        <p:spPr>
          <a:xfrm>
            <a:off x="1317005" y="842542"/>
            <a:ext cx="6509990" cy="3943786"/>
          </a:xfrm>
          <a:prstGeom prst="rect">
            <a:avLst/>
          </a:prstGeom>
        </p:spPr>
      </p:pic>
      <p:sp>
        <p:nvSpPr>
          <p:cNvPr id="2" name="矩形 1">
            <a:extLst>
              <a:ext uri="{FF2B5EF4-FFF2-40B4-BE49-F238E27FC236}">
                <a16:creationId xmlns:a16="http://schemas.microsoft.com/office/drawing/2014/main" id="{B4C86B83-ED84-44C3-830E-F3F026FA72E9}"/>
              </a:ext>
            </a:extLst>
          </p:cNvPr>
          <p:cNvSpPr/>
          <p:nvPr/>
        </p:nvSpPr>
        <p:spPr bwMode="auto">
          <a:xfrm>
            <a:off x="2705730" y="3321520"/>
            <a:ext cx="3312368" cy="1388715"/>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1"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endParaRPr sz="1600"/>
          </a:p>
          <a:p>
            <a:endParaRPr kumimoji="1" sz="1600">
              <a:solidFill>
                <a:srgbClr val="000000"/>
              </a:solidFill>
              <a:latin typeface="Adobe 仿宋 Std R" pitchFamily="18" charset="-122"/>
              <a:ea typeface="Adobe 仿宋 Std R" pitchFamily="18" charset="-122"/>
            </a:endParaRPr>
          </a:p>
          <a:p>
            <a:endParaRPr sz="1600"/>
          </a:p>
          <a:p>
            <a:pPr>
              <a:buNone/>
            </a:pPr>
            <a:endParaRPr sz="1600"/>
          </a:p>
          <a:p>
            <a:pPr>
              <a:buNone/>
            </a:pPr>
            <a:endParaRPr/>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20</a:t>
            </a:fld>
            <a:endParaRPr lang="en-US" altLang="zh-CN"/>
          </a:p>
        </p:txBody>
      </p:sp>
      <p:sp>
        <p:nvSpPr>
          <p:cNvPr id="7" name="标题 2"/>
          <p:cNvSpPr>
            <a:spLocks noGrp="1"/>
          </p:cNvSpPr>
          <p:nvPr>
            <p:ph type="title"/>
          </p:nvPr>
        </p:nvSpPr>
        <p:spPr/>
        <p:txBody>
          <a:bodyPr>
            <a:normAutofit/>
          </a:bodyPr>
          <a:lstStyle/>
          <a:p>
            <a:r>
              <a:rPr lang="en-US" sz="2400"/>
              <a:t>7.3  String</a:t>
            </a:r>
            <a:r>
              <a:rPr sz="2400"/>
              <a:t>字符串对象</a:t>
            </a:r>
            <a:endParaRPr lang="en-US" sz="2400"/>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文本占位符 8"/>
          <p:cNvSpPr>
            <a:spLocks noGrp="1"/>
          </p:cNvSpPr>
          <p:nvPr>
            <p:ph type="body" sz="quarter" idx="11"/>
          </p:nvPr>
        </p:nvSpPr>
        <p:spPr>
          <a:xfrm>
            <a:off x="785786" y="928676"/>
            <a:ext cx="7643866" cy="3693319"/>
          </a:xfrm>
        </p:spPr>
        <p:txBody>
          <a:bodyPr/>
          <a:lstStyle/>
          <a:p>
            <a:r>
              <a:rPr lang="en-US" sz="1300"/>
              <a:t>var str1=“</a:t>
            </a:r>
            <a:r>
              <a:rPr lang="en-US" sz="1300" err="1"/>
              <a:t>abc</a:t>
            </a:r>
            <a:r>
              <a:rPr lang="en-US" sz="1300"/>
              <a:t>”;     </a:t>
            </a:r>
            <a:r>
              <a:rPr lang="en-US" altLang="zh-CN" sz="1300"/>
              <a:t>//string</a:t>
            </a:r>
            <a:r>
              <a:rPr lang="zh-CN" altLang="en-US" sz="1300"/>
              <a:t>基本数据类型</a:t>
            </a:r>
            <a:endParaRPr sz="1300"/>
          </a:p>
          <a:p>
            <a:r>
              <a:rPr lang="en-US" sz="1300"/>
              <a:t>var str2=“</a:t>
            </a:r>
            <a:r>
              <a:rPr lang="en-US" sz="1300" err="1"/>
              <a:t>abc</a:t>
            </a:r>
            <a:r>
              <a:rPr lang="en-US" sz="1300"/>
              <a:t>”;     </a:t>
            </a:r>
            <a:r>
              <a:rPr lang="en-US" altLang="zh-CN" sz="1300"/>
              <a:t>//string</a:t>
            </a:r>
            <a:r>
              <a:rPr lang="zh-CN" altLang="en-US" sz="1300"/>
              <a:t>基本数据类型</a:t>
            </a:r>
            <a:endParaRPr sz="1300"/>
          </a:p>
          <a:p>
            <a:r>
              <a:rPr lang="en-US" sz="1300"/>
              <a:t>var object1=new String(“</a:t>
            </a:r>
            <a:r>
              <a:rPr lang="en-US" sz="1300" err="1"/>
              <a:t>abc</a:t>
            </a:r>
            <a:r>
              <a:rPr lang="en-US" sz="1300"/>
              <a:t>”); </a:t>
            </a:r>
            <a:r>
              <a:rPr lang="en-US" altLang="zh-CN" sz="1300"/>
              <a:t>//String</a:t>
            </a:r>
            <a:r>
              <a:rPr lang="zh-CN" altLang="en-US" sz="1300"/>
              <a:t>对象</a:t>
            </a:r>
            <a:endParaRPr sz="1300"/>
          </a:p>
          <a:p>
            <a:r>
              <a:rPr lang="en-US" sz="1300"/>
              <a:t>var object2=new String(“</a:t>
            </a:r>
            <a:r>
              <a:rPr lang="en-US" sz="1300" err="1"/>
              <a:t>abc</a:t>
            </a:r>
            <a:r>
              <a:rPr lang="en-US" sz="1300"/>
              <a:t>”); </a:t>
            </a:r>
            <a:r>
              <a:rPr lang="en-US" altLang="zh-CN" sz="1300"/>
              <a:t>//String</a:t>
            </a:r>
            <a:r>
              <a:rPr lang="zh-CN" altLang="en-US" sz="1300"/>
              <a:t>对象</a:t>
            </a:r>
            <a:endParaRPr sz="1300"/>
          </a:p>
          <a:p>
            <a:r>
              <a:rPr lang="en-US" sz="1300"/>
              <a:t> </a:t>
            </a:r>
            <a:endParaRPr sz="1300"/>
          </a:p>
          <a:p>
            <a:r>
              <a:rPr lang="en-US" sz="1300"/>
              <a:t>console.log(str1==str2);		//</a:t>
            </a:r>
            <a:r>
              <a:rPr sz="1300"/>
              <a:t>输出结果为：</a:t>
            </a:r>
            <a:r>
              <a:rPr lang="en-US" sz="1300"/>
              <a:t>true</a:t>
            </a:r>
            <a:endParaRPr sz="1300"/>
          </a:p>
          <a:p>
            <a:r>
              <a:rPr lang="en-US" sz="1300"/>
              <a:t>console.log(object1==object2);	//</a:t>
            </a:r>
            <a:r>
              <a:rPr sz="1300"/>
              <a:t>输出结果为：</a:t>
            </a:r>
            <a:r>
              <a:rPr lang="en-US" sz="1300"/>
              <a:t>false</a:t>
            </a:r>
            <a:endParaRPr sz="1300"/>
          </a:p>
          <a:p>
            <a:r>
              <a:rPr lang="en-US" sz="1300"/>
              <a:t> </a:t>
            </a:r>
            <a:endParaRPr sz="1300"/>
          </a:p>
          <a:p>
            <a:r>
              <a:rPr lang="en-US" sz="1300"/>
              <a:t>var encourage=“</a:t>
            </a:r>
            <a:r>
              <a:rPr sz="1300"/>
              <a:t>美丽的</a:t>
            </a:r>
            <a:r>
              <a:rPr lang="en-US" sz="1300"/>
              <a:t>”;     </a:t>
            </a:r>
            <a:r>
              <a:rPr lang="en-US" altLang="zh-CN" sz="1300"/>
              <a:t>//string</a:t>
            </a:r>
            <a:r>
              <a:rPr lang="zh-CN" altLang="en-US" sz="1300"/>
              <a:t>基本数据类型</a:t>
            </a:r>
            <a:endParaRPr sz="1300"/>
          </a:p>
          <a:p>
            <a:r>
              <a:rPr lang="en-US" sz="1300" err="1"/>
              <a:t>encourage.describe</a:t>
            </a:r>
            <a:r>
              <a:rPr lang="en-US" sz="1300"/>
              <a:t>=“</a:t>
            </a:r>
            <a:r>
              <a:rPr sz="1300"/>
              <a:t>程序猿鼓励师</a:t>
            </a:r>
            <a:r>
              <a:rPr lang="en-US" sz="1300"/>
              <a:t>”;  </a:t>
            </a:r>
            <a:r>
              <a:rPr lang="en-US" altLang="zh-CN" sz="1300"/>
              <a:t>//</a:t>
            </a:r>
            <a:r>
              <a:rPr lang="zh-CN" altLang="en-US" sz="1300"/>
              <a:t>→</a:t>
            </a:r>
            <a:r>
              <a:rPr lang="en-US" altLang="zh-CN" sz="1300"/>
              <a:t>undefined</a:t>
            </a:r>
            <a:endParaRPr sz="1300"/>
          </a:p>
          <a:p>
            <a:r>
              <a:rPr lang="en-US" sz="1300"/>
              <a:t>var team = new String(“</a:t>
            </a:r>
            <a:r>
              <a:rPr sz="1300"/>
              <a:t>好斗的</a:t>
            </a:r>
            <a:r>
              <a:rPr lang="en-US" sz="1300"/>
              <a:t>”); </a:t>
            </a:r>
            <a:r>
              <a:rPr lang="en-US" altLang="zh-CN" sz="1300"/>
              <a:t>// String</a:t>
            </a:r>
            <a:r>
              <a:rPr lang="zh-CN" altLang="en-US" sz="1300"/>
              <a:t>对象  </a:t>
            </a:r>
            <a:endParaRPr lang="en-US" altLang="zh-CN" sz="1300"/>
          </a:p>
          <a:p>
            <a:r>
              <a:rPr lang="en-US" altLang="zh-CN" sz="1300"/>
              <a:t>var team1 = String(“</a:t>
            </a:r>
            <a:r>
              <a:rPr lang="zh-CN" altLang="en-US" sz="1300"/>
              <a:t>好斗的”</a:t>
            </a:r>
            <a:r>
              <a:rPr lang="en-US" altLang="zh-CN" sz="1300"/>
              <a:t>); // string</a:t>
            </a:r>
            <a:r>
              <a:rPr lang="zh-CN" altLang="en-US" sz="1300"/>
              <a:t>基本数据类型</a:t>
            </a:r>
          </a:p>
          <a:p>
            <a:endParaRPr sz="1300"/>
          </a:p>
          <a:p>
            <a:r>
              <a:rPr lang="en-US" sz="1300" err="1"/>
              <a:t>team.describe</a:t>
            </a:r>
            <a:r>
              <a:rPr lang="en-US" sz="1300"/>
              <a:t>="</a:t>
            </a:r>
            <a:r>
              <a:rPr sz="1300"/>
              <a:t>程序猿团队</a:t>
            </a:r>
            <a:r>
              <a:rPr lang="en-US" sz="1300"/>
              <a:t>";</a:t>
            </a:r>
            <a:endParaRPr sz="1300"/>
          </a:p>
          <a:p>
            <a:r>
              <a:rPr lang="en-US" altLang="zh-CN" sz="1300"/>
              <a:t>team1.describe="</a:t>
            </a:r>
            <a:r>
              <a:rPr lang="zh-CN" altLang="en-US" sz="1300"/>
              <a:t>程序猿团队</a:t>
            </a:r>
            <a:r>
              <a:rPr lang="en-US" altLang="zh-CN" sz="1300"/>
              <a:t>";</a:t>
            </a:r>
            <a:endParaRPr lang="zh-CN" altLang="en-US" sz="1300"/>
          </a:p>
          <a:p>
            <a:endParaRPr sz="1300"/>
          </a:p>
          <a:p>
            <a:r>
              <a:rPr lang="en-US" sz="1300"/>
              <a:t>console.log(</a:t>
            </a:r>
            <a:r>
              <a:rPr lang="en-US" sz="1300" err="1"/>
              <a:t>encourage.describe</a:t>
            </a:r>
            <a:r>
              <a:rPr lang="en-US" sz="1300"/>
              <a:t>);	//</a:t>
            </a:r>
            <a:r>
              <a:rPr sz="1300"/>
              <a:t>输出结果为：</a:t>
            </a:r>
            <a:r>
              <a:rPr lang="en-US" sz="1300"/>
              <a:t>undefined</a:t>
            </a:r>
            <a:endParaRPr sz="1300"/>
          </a:p>
          <a:p>
            <a:r>
              <a:rPr lang="en-US" sz="1300"/>
              <a:t>console.log(</a:t>
            </a:r>
            <a:r>
              <a:rPr lang="en-US" sz="1300" err="1"/>
              <a:t>team.describe</a:t>
            </a:r>
            <a:r>
              <a:rPr lang="en-US" sz="1300"/>
              <a:t>);		//</a:t>
            </a:r>
            <a:r>
              <a:rPr sz="1300"/>
              <a:t>输出结果为：程序猿团队</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a:xfrm>
            <a:off x="500040" y="1071554"/>
            <a:ext cx="8207375" cy="2357452"/>
          </a:xfrm>
        </p:spPr>
        <p:txBody>
          <a:bodyPr/>
          <a:lstStyle/>
          <a:p>
            <a:pPr>
              <a:buNone/>
            </a:pPr>
            <a:endParaRPr kumimoji="1" sz="1600">
              <a:solidFill>
                <a:srgbClr val="000000"/>
              </a:solidFill>
              <a:latin typeface="Adobe 仿宋 Std R" pitchFamily="18" charset="-122"/>
              <a:ea typeface="Adobe 仿宋 Std R" pitchFamily="18" charset="-122"/>
            </a:endParaRPr>
          </a:p>
          <a:p>
            <a:endParaRPr sz="1600"/>
          </a:p>
          <a:p>
            <a:pPr>
              <a:buNone/>
            </a:pPr>
            <a:endParaRPr sz="1600"/>
          </a:p>
          <a:p>
            <a:pPr>
              <a:buNone/>
            </a:pPr>
            <a:endParaRPr/>
          </a:p>
          <a:p>
            <a:pPr>
              <a:buNone/>
            </a:pPr>
            <a:endParaRPr/>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21</a:t>
            </a:fld>
            <a:endParaRPr lang="en-US" altLang="zh-CN"/>
          </a:p>
        </p:txBody>
      </p:sp>
      <p:sp>
        <p:nvSpPr>
          <p:cNvPr id="7" name="标题 2"/>
          <p:cNvSpPr>
            <a:spLocks noGrp="1"/>
          </p:cNvSpPr>
          <p:nvPr>
            <p:ph type="title"/>
          </p:nvPr>
        </p:nvSpPr>
        <p:spPr>
          <a:xfrm>
            <a:off x="957266" y="134542"/>
            <a:ext cx="6115064" cy="508383"/>
          </a:xfrm>
        </p:spPr>
        <p:txBody>
          <a:bodyPr>
            <a:normAutofit/>
          </a:bodyPr>
          <a:lstStyle/>
          <a:p>
            <a:r>
              <a:rPr lang="en-US" altLang="zh-CN" sz="2400"/>
              <a:t>7.3.2  </a:t>
            </a:r>
            <a:r>
              <a:rPr sz="2400"/>
              <a:t>字符串对象的常用方法</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6" name="Group 96"/>
          <p:cNvGraphicFramePr>
            <a:graphicFrameLocks noGrp="1"/>
          </p:cNvGraphicFramePr>
          <p:nvPr>
            <p:extLst>
              <p:ext uri="{D42A27DB-BD31-4B8C-83A1-F6EECF244321}">
                <p14:modId xmlns:p14="http://schemas.microsoft.com/office/powerpoint/2010/main" val="3602049521"/>
              </p:ext>
            </p:extLst>
          </p:nvPr>
        </p:nvGraphicFramePr>
        <p:xfrm>
          <a:off x="395536" y="1000114"/>
          <a:ext cx="8462744" cy="2349876"/>
        </p:xfrm>
        <a:graphic>
          <a:graphicData uri="http://schemas.openxmlformats.org/drawingml/2006/table">
            <a:tbl>
              <a:tblPr/>
              <a:tblGrid>
                <a:gridCol w="2997737">
                  <a:extLst>
                    <a:ext uri="{9D8B030D-6E8A-4147-A177-3AD203B41FA5}">
                      <a16:colId xmlns:a16="http://schemas.microsoft.com/office/drawing/2014/main" val="20000"/>
                    </a:ext>
                  </a:extLst>
                </a:gridCol>
                <a:gridCol w="5465007">
                  <a:extLst>
                    <a:ext uri="{9D8B030D-6E8A-4147-A177-3AD203B41FA5}">
                      <a16:colId xmlns:a16="http://schemas.microsoft.com/office/drawing/2014/main" val="20001"/>
                    </a:ext>
                  </a:extLst>
                </a:gridCol>
              </a:tblGrid>
              <a:tr h="31977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a:ln>
                            <a:noFill/>
                          </a:ln>
                          <a:solidFill>
                            <a:srgbClr val="FFFFFF"/>
                          </a:solidFill>
                          <a:effectLst/>
                          <a:latin typeface="微软雅黑" pitchFamily="34" charset="-122"/>
                          <a:ea typeface="微软雅黑" pitchFamily="34" charset="-122"/>
                          <a:cs typeface="+mn-cs"/>
                        </a:rPr>
                        <a:t>方法</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a:ln>
                            <a:noFill/>
                          </a:ln>
                          <a:solidFill>
                            <a:srgbClr val="FFFFFF"/>
                          </a:solidFill>
                          <a:effectLst/>
                          <a:latin typeface="微软雅黑" pitchFamily="34" charset="-122"/>
                          <a:ea typeface="微软雅黑" pitchFamily="34" charset="-122"/>
                          <a:cs typeface="+mn-cs"/>
                        </a:rPr>
                        <a:t>描 述</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45846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300" kern="1200" err="1">
                          <a:solidFill>
                            <a:schemeClr val="tx1"/>
                          </a:solidFill>
                          <a:latin typeface="微软雅黑" pitchFamily="34" charset="-122"/>
                          <a:ea typeface="微软雅黑" pitchFamily="34" charset="-122"/>
                          <a:cs typeface="+mn-cs"/>
                        </a:rPr>
                        <a:t>indexOf</a:t>
                      </a:r>
                      <a:r>
                        <a:rPr lang="en-US" altLang="zh-CN" sz="1300" kern="1200">
                          <a:solidFill>
                            <a:schemeClr val="tx1"/>
                          </a:solidFill>
                          <a:latin typeface="微软雅黑" pitchFamily="34" charset="-122"/>
                          <a:ea typeface="微软雅黑" pitchFamily="34" charset="-122"/>
                          <a:cs typeface="+mn-cs"/>
                        </a:rPr>
                        <a:t>(</a:t>
                      </a:r>
                      <a:r>
                        <a:rPr lang="en-US" altLang="zh-CN" sz="1300" kern="1200" err="1">
                          <a:solidFill>
                            <a:schemeClr val="tx1"/>
                          </a:solidFill>
                          <a:latin typeface="微软雅黑" pitchFamily="34" charset="-122"/>
                          <a:ea typeface="微软雅黑" pitchFamily="34" charset="-122"/>
                          <a:cs typeface="+mn-cs"/>
                        </a:rPr>
                        <a:t>searchValue</a:t>
                      </a:r>
                      <a:r>
                        <a:rPr lang="en-US" altLang="zh-CN" sz="1300" kern="1200">
                          <a:solidFill>
                            <a:schemeClr val="tx1"/>
                          </a:solidFill>
                          <a:latin typeface="微软雅黑" pitchFamily="34" charset="-122"/>
                          <a:ea typeface="微软雅黑" pitchFamily="34" charset="-122"/>
                          <a:cs typeface="+mn-cs"/>
                        </a:rPr>
                        <a:t>,[</a:t>
                      </a:r>
                      <a:r>
                        <a:rPr lang="en-US" altLang="zh-CN" sz="1300" kern="1200" err="1">
                          <a:solidFill>
                            <a:schemeClr val="tx1"/>
                          </a:solidFill>
                          <a:latin typeface="微软雅黑" pitchFamily="34" charset="-122"/>
                          <a:ea typeface="微软雅黑" pitchFamily="34" charset="-122"/>
                          <a:cs typeface="+mn-cs"/>
                        </a:rPr>
                        <a:t>fromIndex</a:t>
                      </a:r>
                      <a:r>
                        <a:rPr lang="en-US" altLang="zh-CN" sz="1300" kern="1200">
                          <a:solidFill>
                            <a:schemeClr val="tx1"/>
                          </a:solidFill>
                          <a:latin typeface="微软雅黑" pitchFamily="34" charset="-122"/>
                          <a:ea typeface="微软雅黑" pitchFamily="34" charset="-122"/>
                          <a:cs typeface="+mn-cs"/>
                        </a:rPr>
                        <a:t>])</a:t>
                      </a:r>
                      <a:endParaRPr 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l" defTabSz="914400" rtl="0" eaLnBrk="1" latinLnBrk="0" hangingPunct="1">
                        <a:spcAft>
                          <a:spcPts val="0"/>
                        </a:spcAft>
                      </a:pPr>
                      <a:r>
                        <a:rPr lang="zh-CN" altLang="en-US" sz="1300" kern="1200">
                          <a:solidFill>
                            <a:schemeClr val="tx1"/>
                          </a:solidFill>
                          <a:latin typeface="微软雅黑" pitchFamily="34" charset="-122"/>
                          <a:ea typeface="微软雅黑" pitchFamily="34" charset="-122"/>
                          <a:cs typeface="+mn-cs"/>
                        </a:rPr>
                        <a:t>返回</a:t>
                      </a:r>
                      <a:r>
                        <a:rPr lang="en-US" altLang="zh-CN" sz="1300" kern="1200" err="1">
                          <a:solidFill>
                            <a:schemeClr val="tx1"/>
                          </a:solidFill>
                          <a:latin typeface="微软雅黑" pitchFamily="34" charset="-122"/>
                          <a:ea typeface="微软雅黑" pitchFamily="34" charset="-122"/>
                          <a:cs typeface="+mn-cs"/>
                        </a:rPr>
                        <a:t>searchValue</a:t>
                      </a:r>
                      <a:r>
                        <a:rPr lang="zh-CN" altLang="en-US" sz="1300" kern="1200">
                          <a:solidFill>
                            <a:schemeClr val="tx1"/>
                          </a:solidFill>
                          <a:latin typeface="微软雅黑" pitchFamily="34" charset="-122"/>
                          <a:ea typeface="微软雅黑" pitchFamily="34" charset="-122"/>
                          <a:cs typeface="+mn-cs"/>
                        </a:rPr>
                        <a:t>在字符串中首次出现的位置</a:t>
                      </a:r>
                      <a:endParaRPr 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1"/>
                  </a:ext>
                </a:extLst>
              </a:tr>
              <a:tr h="50006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300" kern="1200" err="1">
                          <a:solidFill>
                            <a:schemeClr val="tx1"/>
                          </a:solidFill>
                          <a:latin typeface="微软雅黑" pitchFamily="34" charset="-122"/>
                          <a:ea typeface="微软雅黑" pitchFamily="34" charset="-122"/>
                          <a:cs typeface="+mn-cs"/>
                        </a:rPr>
                        <a:t>lastIndexOf</a:t>
                      </a:r>
                      <a:r>
                        <a:rPr lang="en-US" altLang="zh-CN" sz="1300" kern="1200">
                          <a:solidFill>
                            <a:schemeClr val="tx1"/>
                          </a:solidFill>
                          <a:latin typeface="微软雅黑" pitchFamily="34" charset="-122"/>
                          <a:ea typeface="微软雅黑" pitchFamily="34" charset="-122"/>
                          <a:cs typeface="+mn-cs"/>
                        </a:rPr>
                        <a:t>(</a:t>
                      </a:r>
                      <a:r>
                        <a:rPr lang="en-US" altLang="zh-CN" sz="1300" kern="1200" err="1">
                          <a:solidFill>
                            <a:schemeClr val="tx1"/>
                          </a:solidFill>
                          <a:latin typeface="微软雅黑" pitchFamily="34" charset="-122"/>
                          <a:ea typeface="微软雅黑" pitchFamily="34" charset="-122"/>
                          <a:cs typeface="+mn-cs"/>
                        </a:rPr>
                        <a:t>searchValue</a:t>
                      </a:r>
                      <a:r>
                        <a:rPr lang="en-US" altLang="zh-CN" sz="1300" kern="1200">
                          <a:solidFill>
                            <a:schemeClr val="tx1"/>
                          </a:solidFill>
                          <a:latin typeface="微软雅黑" pitchFamily="34" charset="-122"/>
                          <a:ea typeface="微软雅黑" pitchFamily="34" charset="-122"/>
                          <a:cs typeface="+mn-cs"/>
                        </a:rPr>
                        <a:t>,[</a:t>
                      </a:r>
                      <a:r>
                        <a:rPr lang="en-US" altLang="zh-CN" sz="1300" kern="1200" err="1">
                          <a:solidFill>
                            <a:schemeClr val="tx1"/>
                          </a:solidFill>
                          <a:latin typeface="微软雅黑" pitchFamily="34" charset="-122"/>
                          <a:ea typeface="微软雅黑" pitchFamily="34" charset="-122"/>
                          <a:cs typeface="+mn-cs"/>
                        </a:rPr>
                        <a:t>fromIndex</a:t>
                      </a:r>
                      <a:r>
                        <a:rPr lang="en-US" altLang="zh-CN" sz="1300" kern="1200">
                          <a:solidFill>
                            <a:schemeClr val="tx1"/>
                          </a:solidFill>
                          <a:latin typeface="微软雅黑" pitchFamily="34" charset="-122"/>
                          <a:ea typeface="微软雅黑" pitchFamily="34" charset="-122"/>
                          <a:cs typeface="+mn-cs"/>
                        </a:rPr>
                        <a:t>])</a:t>
                      </a:r>
                      <a:endParaRPr 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algn="l" defTabSz="914400" rtl="0" eaLnBrk="1" latinLnBrk="0" hangingPunct="1">
                        <a:spcAft>
                          <a:spcPts val="0"/>
                        </a:spcAft>
                      </a:pPr>
                      <a:r>
                        <a:rPr lang="zh-CN" altLang="en-US" sz="1300" kern="1200">
                          <a:solidFill>
                            <a:schemeClr val="tx1"/>
                          </a:solidFill>
                          <a:latin typeface="微软雅黑" pitchFamily="34" charset="-122"/>
                          <a:ea typeface="微软雅黑" pitchFamily="34" charset="-122"/>
                          <a:cs typeface="+mn-cs"/>
                        </a:rPr>
                        <a:t>从后向前进行检索，返回</a:t>
                      </a:r>
                      <a:r>
                        <a:rPr lang="en-US" altLang="zh-CN" sz="1300" kern="1200" err="1">
                          <a:solidFill>
                            <a:schemeClr val="tx1"/>
                          </a:solidFill>
                          <a:latin typeface="微软雅黑" pitchFamily="34" charset="-122"/>
                          <a:ea typeface="微软雅黑" pitchFamily="34" charset="-122"/>
                          <a:cs typeface="+mn-cs"/>
                        </a:rPr>
                        <a:t>searchValue</a:t>
                      </a:r>
                      <a:r>
                        <a:rPr lang="zh-CN" altLang="en-US" sz="1300" kern="1200">
                          <a:solidFill>
                            <a:schemeClr val="tx1"/>
                          </a:solidFill>
                          <a:latin typeface="微软雅黑" pitchFamily="34" charset="-122"/>
                          <a:ea typeface="微软雅黑" pitchFamily="34" charset="-122"/>
                          <a:cs typeface="+mn-cs"/>
                        </a:rPr>
                        <a:t>在字符串中首次出现的位置</a:t>
                      </a:r>
                      <a:endParaRPr 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2"/>
                  </a:ext>
                </a:extLst>
              </a:tr>
              <a:tr h="35719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300" kern="1200">
                          <a:solidFill>
                            <a:schemeClr val="tx1"/>
                          </a:solidFill>
                          <a:latin typeface="微软雅黑" pitchFamily="34" charset="-122"/>
                          <a:ea typeface="微软雅黑" pitchFamily="34" charset="-122"/>
                          <a:cs typeface="+mn-cs"/>
                        </a:rPr>
                        <a:t>slice(start,[end])</a:t>
                      </a:r>
                      <a:endParaRPr 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l" defTabSz="914400" rtl="0" eaLnBrk="1" latinLnBrk="0" hangingPunct="1">
                        <a:spcAft>
                          <a:spcPts val="0"/>
                        </a:spcAft>
                      </a:pPr>
                      <a:r>
                        <a:rPr lang="zh-CN" altLang="en-US" sz="1300" kern="1200">
                          <a:solidFill>
                            <a:schemeClr val="tx1"/>
                          </a:solidFill>
                          <a:latin typeface="微软雅黑" pitchFamily="34" charset="-122"/>
                          <a:ea typeface="微软雅黑" pitchFamily="34" charset="-122"/>
                          <a:cs typeface="+mn-cs"/>
                        </a:rPr>
                        <a:t>抽取从</a:t>
                      </a:r>
                      <a:r>
                        <a:rPr lang="en-US" altLang="zh-CN" sz="1300" kern="1200">
                          <a:solidFill>
                            <a:schemeClr val="tx1"/>
                          </a:solidFill>
                          <a:latin typeface="微软雅黑" pitchFamily="34" charset="-122"/>
                          <a:ea typeface="微软雅黑" pitchFamily="34" charset="-122"/>
                          <a:cs typeface="+mn-cs"/>
                        </a:rPr>
                        <a:t>start</a:t>
                      </a:r>
                      <a:r>
                        <a:rPr lang="zh-CN" altLang="en-US" sz="1300" kern="1200">
                          <a:solidFill>
                            <a:schemeClr val="tx1"/>
                          </a:solidFill>
                          <a:latin typeface="微软雅黑" pitchFamily="34" charset="-122"/>
                          <a:ea typeface="微软雅黑" pitchFamily="34" charset="-122"/>
                          <a:cs typeface="+mn-cs"/>
                        </a:rPr>
                        <a:t>开始（包括</a:t>
                      </a:r>
                      <a:r>
                        <a:rPr lang="en-US" altLang="zh-CN" sz="1300" kern="1200">
                          <a:solidFill>
                            <a:schemeClr val="tx1"/>
                          </a:solidFill>
                          <a:latin typeface="微软雅黑" pitchFamily="34" charset="-122"/>
                          <a:ea typeface="微软雅黑" pitchFamily="34" charset="-122"/>
                          <a:cs typeface="+mn-cs"/>
                        </a:rPr>
                        <a:t>start</a:t>
                      </a:r>
                      <a:r>
                        <a:rPr lang="zh-CN" altLang="en-US" sz="1300" kern="1200">
                          <a:solidFill>
                            <a:schemeClr val="tx1"/>
                          </a:solidFill>
                          <a:latin typeface="微软雅黑" pitchFamily="34" charset="-122"/>
                          <a:ea typeface="微软雅黑" pitchFamily="34" charset="-122"/>
                          <a:cs typeface="+mn-cs"/>
                        </a:rPr>
                        <a:t>）到</a:t>
                      </a:r>
                      <a:r>
                        <a:rPr lang="en-US" altLang="zh-CN" sz="1300" kern="1200">
                          <a:solidFill>
                            <a:schemeClr val="tx1"/>
                          </a:solidFill>
                          <a:latin typeface="微软雅黑" pitchFamily="34" charset="-122"/>
                          <a:ea typeface="微软雅黑" pitchFamily="34" charset="-122"/>
                          <a:cs typeface="+mn-cs"/>
                        </a:rPr>
                        <a:t>end</a:t>
                      </a:r>
                      <a:r>
                        <a:rPr lang="zh-CN" altLang="en-US" sz="1300" kern="1200">
                          <a:solidFill>
                            <a:schemeClr val="tx1"/>
                          </a:solidFill>
                          <a:latin typeface="微软雅黑" pitchFamily="34" charset="-122"/>
                          <a:ea typeface="微软雅黑" pitchFamily="34" charset="-122"/>
                          <a:cs typeface="+mn-cs"/>
                        </a:rPr>
                        <a:t>结束（不包括</a:t>
                      </a:r>
                      <a:r>
                        <a:rPr lang="en-US" altLang="zh-CN" sz="1300" kern="1200">
                          <a:solidFill>
                            <a:schemeClr val="tx1"/>
                          </a:solidFill>
                          <a:latin typeface="微软雅黑" pitchFamily="34" charset="-122"/>
                          <a:ea typeface="微软雅黑" pitchFamily="34" charset="-122"/>
                          <a:cs typeface="+mn-cs"/>
                        </a:rPr>
                        <a:t>end</a:t>
                      </a:r>
                      <a:r>
                        <a:rPr lang="zh-CN" altLang="en-US" sz="1300" kern="1200">
                          <a:solidFill>
                            <a:schemeClr val="tx1"/>
                          </a:solidFill>
                          <a:latin typeface="微软雅黑" pitchFamily="34" charset="-122"/>
                          <a:ea typeface="微软雅黑" pitchFamily="34" charset="-122"/>
                          <a:cs typeface="+mn-cs"/>
                        </a:rPr>
                        <a:t>）为止的所有字符</a:t>
                      </a:r>
                      <a:endParaRPr 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3"/>
                  </a:ext>
                </a:extLst>
              </a:tr>
              <a:tr h="35719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300" kern="1200">
                          <a:solidFill>
                            <a:schemeClr val="tx1"/>
                          </a:solidFill>
                          <a:latin typeface="微软雅黑" pitchFamily="34" charset="-122"/>
                          <a:ea typeface="微软雅黑" pitchFamily="34" charset="-122"/>
                          <a:cs typeface="+mn-cs"/>
                        </a:rPr>
                        <a:t>substring(start,[stop])</a:t>
                      </a:r>
                      <a:endParaRPr 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algn="l" defTabSz="914400" rtl="0" eaLnBrk="1" latinLnBrk="0" hangingPunct="1">
                        <a:spcAft>
                          <a:spcPts val="0"/>
                        </a:spcAft>
                      </a:pPr>
                      <a:r>
                        <a:rPr lang="zh-CN" altLang="en-US" sz="1300" kern="1200">
                          <a:solidFill>
                            <a:schemeClr val="tx1"/>
                          </a:solidFill>
                          <a:latin typeface="微软雅黑" pitchFamily="34" charset="-122"/>
                          <a:ea typeface="微软雅黑" pitchFamily="34" charset="-122"/>
                          <a:cs typeface="+mn-cs"/>
                        </a:rPr>
                        <a:t>抽取从</a:t>
                      </a:r>
                      <a:r>
                        <a:rPr lang="en-US" altLang="zh-CN" sz="1300" kern="1200">
                          <a:solidFill>
                            <a:schemeClr val="tx1"/>
                          </a:solidFill>
                          <a:latin typeface="微软雅黑" pitchFamily="34" charset="-122"/>
                          <a:ea typeface="微软雅黑" pitchFamily="34" charset="-122"/>
                          <a:cs typeface="+mn-cs"/>
                        </a:rPr>
                        <a:t>start</a:t>
                      </a:r>
                      <a:r>
                        <a:rPr lang="zh-CN" altLang="en-US" sz="1300" kern="1200">
                          <a:solidFill>
                            <a:schemeClr val="tx1"/>
                          </a:solidFill>
                          <a:latin typeface="微软雅黑" pitchFamily="34" charset="-122"/>
                          <a:ea typeface="微软雅黑" pitchFamily="34" charset="-122"/>
                          <a:cs typeface="+mn-cs"/>
                        </a:rPr>
                        <a:t>处到</a:t>
                      </a:r>
                      <a:r>
                        <a:rPr lang="en-US" altLang="zh-CN" sz="1300" kern="1200">
                          <a:solidFill>
                            <a:schemeClr val="tx1"/>
                          </a:solidFill>
                          <a:latin typeface="微软雅黑" pitchFamily="34" charset="-122"/>
                          <a:ea typeface="微软雅黑" pitchFamily="34" charset="-122"/>
                          <a:cs typeface="+mn-cs"/>
                        </a:rPr>
                        <a:t>stop-1</a:t>
                      </a:r>
                      <a:r>
                        <a:rPr lang="zh-CN" altLang="en-US" sz="1300" kern="1200">
                          <a:solidFill>
                            <a:schemeClr val="tx1"/>
                          </a:solidFill>
                          <a:latin typeface="微软雅黑" pitchFamily="34" charset="-122"/>
                          <a:ea typeface="微软雅黑" pitchFamily="34" charset="-122"/>
                          <a:cs typeface="+mn-cs"/>
                        </a:rPr>
                        <a:t>处的所有字符</a:t>
                      </a:r>
                      <a:endParaRPr 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4"/>
                  </a:ext>
                </a:extLst>
              </a:tr>
              <a:tr h="35719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300" kern="1200">
                          <a:solidFill>
                            <a:schemeClr val="tx1"/>
                          </a:solidFill>
                          <a:latin typeface="微软雅黑" pitchFamily="34" charset="-122"/>
                          <a:ea typeface="微软雅黑" pitchFamily="34" charset="-122"/>
                          <a:cs typeface="+mn-cs"/>
                        </a:rPr>
                        <a:t>split()</a:t>
                      </a:r>
                      <a:endParaRPr 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l" defTabSz="914400" rtl="0" eaLnBrk="1" latinLnBrk="0" hangingPunct="1">
                        <a:spcAft>
                          <a:spcPts val="0"/>
                        </a:spcAft>
                      </a:pPr>
                      <a:r>
                        <a:rPr lang="zh-CN" altLang="en-US" sz="1300" kern="1200">
                          <a:solidFill>
                            <a:schemeClr val="tx1"/>
                          </a:solidFill>
                          <a:latin typeface="微软雅黑" pitchFamily="34" charset="-122"/>
                          <a:ea typeface="微软雅黑" pitchFamily="34" charset="-122"/>
                          <a:cs typeface="+mn-cs"/>
                        </a:rPr>
                        <a:t>用于把一个字符串分割成字符串数组</a:t>
                      </a:r>
                      <a:endParaRPr 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22</a:t>
            </a:fld>
            <a:endParaRPr lang="en-US" altLang="zh-CN"/>
          </a:p>
        </p:txBody>
      </p:sp>
      <p:sp>
        <p:nvSpPr>
          <p:cNvPr id="7" name="标题 2"/>
          <p:cNvSpPr>
            <a:spLocks noGrp="1"/>
          </p:cNvSpPr>
          <p:nvPr>
            <p:ph type="title"/>
          </p:nvPr>
        </p:nvSpPr>
        <p:spPr/>
        <p:txBody>
          <a:bodyPr>
            <a:normAutofit/>
          </a:bodyPr>
          <a:lstStyle/>
          <a:p>
            <a:r>
              <a:rPr lang="en-US" altLang="zh-CN" sz="2400"/>
              <a:t>7.3.2  </a:t>
            </a:r>
            <a:r>
              <a:rPr sz="2400"/>
              <a:t>字符串对象的常用方法</a:t>
            </a:r>
            <a:endParaRPr lang="en-US" sz="2400"/>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7"/>
          <p:cNvSpPr txBox="1">
            <a:spLocks/>
          </p:cNvSpPr>
          <p:nvPr/>
        </p:nvSpPr>
        <p:spPr bwMode="auto">
          <a:xfrm>
            <a:off x="500040" y="857241"/>
            <a:ext cx="8207375" cy="78581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pPr>
            <a:r>
              <a:rPr lang="en-US" altLang="en-US" sz="1400" b="1">
                <a:solidFill>
                  <a:srgbClr val="0000CC"/>
                </a:solidFill>
                <a:latin typeface="Adobe 宋体 Std L" pitchFamily="18" charset="-122"/>
                <a:ea typeface="Adobe 宋体 Std L" pitchFamily="18" charset="-122"/>
                <a:cs typeface="华文细黑" pitchFamily="2" charset="-122"/>
              </a:rPr>
              <a:t>1</a:t>
            </a:r>
            <a:r>
              <a:rPr lang="en-US" altLang="zh-CN" sz="1400" b="1">
                <a:solidFill>
                  <a:srgbClr val="0000CC"/>
                </a:solidFill>
                <a:latin typeface="Adobe 宋体 Std L" pitchFamily="18" charset="-122"/>
                <a:ea typeface="Adobe 宋体 Std L" pitchFamily="18" charset="-122"/>
                <a:cs typeface="华文细黑" pitchFamily="2" charset="-122"/>
              </a:rPr>
              <a:t>. </a:t>
            </a:r>
            <a:r>
              <a:rPr lang="en-US" altLang="en-US" sz="1400" b="1" err="1">
                <a:solidFill>
                  <a:srgbClr val="0000CC"/>
                </a:solidFill>
                <a:latin typeface="Adobe 宋体 Std L" pitchFamily="18" charset="-122"/>
                <a:ea typeface="Adobe 宋体 Std L" pitchFamily="18" charset="-122"/>
                <a:cs typeface="华文细黑" pitchFamily="2" charset="-122"/>
              </a:rPr>
              <a:t>indexOf</a:t>
            </a:r>
            <a:r>
              <a:rPr lang="en-US" altLang="en-US" sz="1400" b="1">
                <a:solidFill>
                  <a:srgbClr val="0000CC"/>
                </a:solidFill>
                <a:latin typeface="Adobe 宋体 Std L" pitchFamily="18" charset="-122"/>
                <a:ea typeface="Adobe 宋体 Std L" pitchFamily="18" charset="-122"/>
                <a:cs typeface="华文细黑" pitchFamily="2" charset="-122"/>
              </a:rPr>
              <a:t>()</a:t>
            </a:r>
            <a:r>
              <a:rPr lang="zh-CN" altLang="en-US" sz="1400" b="1">
                <a:solidFill>
                  <a:srgbClr val="0000CC"/>
                </a:solidFill>
                <a:latin typeface="Adobe 宋体 Std L" pitchFamily="18" charset="-122"/>
                <a:ea typeface="Adobe 宋体 Std L" pitchFamily="18" charset="-122"/>
                <a:cs typeface="华文细黑" pitchFamily="2" charset="-122"/>
              </a:rPr>
              <a:t>方法</a:t>
            </a:r>
            <a:endParaRPr lang="en-US" altLang="zh-CN" sz="1400" b="1">
              <a:solidFill>
                <a:srgbClr val="0000CC"/>
              </a:solidFill>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pPr>
            <a:r>
              <a:rPr lang="en-US" altLang="zh-CN" sz="1400" b="1">
                <a:latin typeface="Adobe 宋体 Std L" pitchFamily="18" charset="-122"/>
                <a:ea typeface="Adobe 宋体 Std L" pitchFamily="18" charset="-122"/>
                <a:cs typeface="华文细黑" pitchFamily="2" charset="-122"/>
              </a:rPr>
              <a:t>    </a:t>
            </a:r>
            <a:r>
              <a:rPr lang="en-US" altLang="zh-CN" sz="1400" b="1" err="1">
                <a:latin typeface="Adobe 宋体 Std L" pitchFamily="18" charset="-122"/>
                <a:ea typeface="Adobe 宋体 Std L" pitchFamily="18" charset="-122"/>
                <a:cs typeface="华文细黑" pitchFamily="2" charset="-122"/>
              </a:rPr>
              <a:t>indexOf</a:t>
            </a:r>
            <a:r>
              <a:rPr lang="en-US" altLang="zh-CN" sz="1400" b="1">
                <a:latin typeface="Adobe 宋体 Std L" pitchFamily="18" charset="-122"/>
                <a:ea typeface="Adobe 宋体 Std L" pitchFamily="18" charset="-122"/>
                <a:cs typeface="华文细黑" pitchFamily="2" charset="-122"/>
              </a:rPr>
              <a:t>()</a:t>
            </a:r>
            <a:r>
              <a:rPr lang="zh-CN" altLang="en-US" sz="1400" b="1">
                <a:latin typeface="Adobe 宋体 Std L" pitchFamily="18" charset="-122"/>
                <a:ea typeface="Adobe 宋体 Std L" pitchFamily="18" charset="-122"/>
                <a:cs typeface="华文细黑" pitchFamily="2" charset="-122"/>
              </a:rPr>
              <a:t>方法用于检索子串在字符串中首次出现的</a:t>
            </a:r>
            <a:endParaRPr kumimoji="0" lang="en-US" altLang="zh-CN" sz="18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p:txBody>
      </p:sp>
      <p:sp>
        <p:nvSpPr>
          <p:cNvPr id="9" name="文本占位符 8"/>
          <p:cNvSpPr>
            <a:spLocks noGrp="1"/>
          </p:cNvSpPr>
          <p:nvPr>
            <p:ph type="body" sz="quarter" idx="11"/>
          </p:nvPr>
        </p:nvSpPr>
        <p:spPr>
          <a:xfrm>
            <a:off x="785786" y="1733130"/>
            <a:ext cx="6858022" cy="338554"/>
          </a:xfrm>
        </p:spPr>
        <p:txBody>
          <a:bodyPr/>
          <a:lstStyle/>
          <a:p>
            <a:r>
              <a:rPr lang="en-US" err="1"/>
              <a:t>stringObject.indexOf</a:t>
            </a:r>
            <a:r>
              <a:rPr lang="en-US"/>
              <a:t>(</a:t>
            </a:r>
            <a:r>
              <a:rPr lang="en-US" err="1"/>
              <a:t>searchValue</a:t>
            </a:r>
            <a:r>
              <a:rPr lang="en-US"/>
              <a:t>,[</a:t>
            </a:r>
            <a:r>
              <a:rPr lang="en-US" err="1"/>
              <a:t>fromIndex</a:t>
            </a:r>
            <a:r>
              <a:rPr lang="en-US"/>
              <a:t>])</a:t>
            </a:r>
          </a:p>
        </p:txBody>
      </p:sp>
      <p:sp>
        <p:nvSpPr>
          <p:cNvPr id="12" name="矩形 11"/>
          <p:cNvSpPr/>
          <p:nvPr/>
        </p:nvSpPr>
        <p:spPr>
          <a:xfrm>
            <a:off x="428596" y="2159188"/>
            <a:ext cx="8643966" cy="1412694"/>
          </a:xfrm>
          <a:prstGeom prst="rect">
            <a:avLst/>
          </a:prstGeom>
        </p:spPr>
        <p:txBody>
          <a:bodyPr wrap="square">
            <a:spAutoFit/>
          </a:bodyPr>
          <a:lstStyle/>
          <a:p>
            <a:pPr marL="742950" lvl="1" indent="-285750" fontAlgn="base">
              <a:lnSpc>
                <a:spcPct val="150000"/>
              </a:lnSpc>
              <a:spcBef>
                <a:spcPct val="20000"/>
              </a:spcBef>
              <a:spcAft>
                <a:spcPct val="0"/>
              </a:spcAft>
              <a:buClr>
                <a:schemeClr val="accent1"/>
              </a:buClr>
              <a:buFont typeface="Wingdings" pitchFamily="2" charset="2"/>
              <a:buChar char="n"/>
            </a:pPr>
            <a:r>
              <a:rPr lang="zh-CN" altLang="en-US" sz="1300" b="1" i="1">
                <a:latin typeface="Adobe 宋体 Std L" pitchFamily="18" charset="-122"/>
                <a:ea typeface="Adobe 宋体 Std L" pitchFamily="18" charset="-122"/>
                <a:cs typeface="华文细黑" pitchFamily="2" charset="-122"/>
              </a:rPr>
              <a:t>参数</a:t>
            </a:r>
            <a:r>
              <a:rPr lang="en-US" altLang="zh-CN" sz="1300" b="1" i="1" err="1">
                <a:latin typeface="Adobe 宋体 Std L" pitchFamily="18" charset="-122"/>
                <a:ea typeface="Adobe 宋体 Std L" pitchFamily="18" charset="-122"/>
                <a:cs typeface="华文细黑" pitchFamily="2" charset="-122"/>
              </a:rPr>
              <a:t>searchValue</a:t>
            </a:r>
            <a:r>
              <a:rPr lang="zh-CN" altLang="en-US" sz="1300" b="1" i="1">
                <a:latin typeface="Adobe 宋体 Std L" pitchFamily="18" charset="-122"/>
                <a:ea typeface="Adobe 宋体 Std L" pitchFamily="18" charset="-122"/>
                <a:cs typeface="华文细黑" pitchFamily="2" charset="-122"/>
              </a:rPr>
              <a:t>表示被检索的子串</a:t>
            </a:r>
          </a:p>
          <a:p>
            <a:pPr marL="742950" lvl="1" indent="-285750" fontAlgn="base">
              <a:lnSpc>
                <a:spcPct val="150000"/>
              </a:lnSpc>
              <a:spcBef>
                <a:spcPct val="20000"/>
              </a:spcBef>
              <a:spcAft>
                <a:spcPct val="0"/>
              </a:spcAft>
              <a:buClr>
                <a:schemeClr val="accent1"/>
              </a:buClr>
              <a:buFont typeface="Wingdings" pitchFamily="2" charset="2"/>
              <a:buChar char="n"/>
            </a:pPr>
            <a:r>
              <a:rPr lang="zh-CN" altLang="en-US" sz="1300" b="1" i="1">
                <a:latin typeface="Adobe 宋体 Std L" pitchFamily="18" charset="-122"/>
                <a:ea typeface="Adobe 宋体 Std L" pitchFamily="18" charset="-122"/>
                <a:cs typeface="华文细黑" pitchFamily="2" charset="-122"/>
              </a:rPr>
              <a:t>参数</a:t>
            </a:r>
            <a:r>
              <a:rPr lang="en-US" altLang="zh-CN" sz="1300" b="1" i="1" err="1">
                <a:latin typeface="Adobe 宋体 Std L" pitchFamily="18" charset="-122"/>
                <a:ea typeface="Adobe 宋体 Std L" pitchFamily="18" charset="-122"/>
                <a:cs typeface="华文细黑" pitchFamily="2" charset="-122"/>
              </a:rPr>
              <a:t>fromIndex</a:t>
            </a:r>
            <a:r>
              <a:rPr lang="zh-CN" altLang="en-US" sz="1300" b="1" i="1">
                <a:latin typeface="Adobe 宋体 Std L" pitchFamily="18" charset="-122"/>
                <a:ea typeface="Adobe 宋体 Std L" pitchFamily="18" charset="-122"/>
                <a:cs typeface="华文细黑" pitchFamily="2" charset="-122"/>
              </a:rPr>
              <a:t>可选，表示字符串开始检索的位置，取值范围</a:t>
            </a:r>
            <a:r>
              <a:rPr lang="en-US" altLang="zh-CN" sz="1300" b="1" i="1">
                <a:latin typeface="Adobe 宋体 Std L" pitchFamily="18" charset="-122"/>
                <a:ea typeface="Adobe 宋体 Std L" pitchFamily="18" charset="-122"/>
                <a:cs typeface="华文细黑" pitchFamily="2" charset="-122"/>
              </a:rPr>
              <a:t>0~stringObject.length-1</a:t>
            </a:r>
            <a:r>
              <a:rPr lang="zh-CN" altLang="en-US" sz="1300" b="1" i="1">
                <a:latin typeface="Adobe 宋体 Std L" pitchFamily="18" charset="-122"/>
                <a:ea typeface="Adobe 宋体 Std L" pitchFamily="18" charset="-122"/>
                <a:cs typeface="华文细黑" pitchFamily="2" charset="-122"/>
              </a:rPr>
              <a:t>，默认值为</a:t>
            </a:r>
            <a:r>
              <a:rPr lang="en-US" altLang="zh-CN" sz="1300" b="1" i="1">
                <a:latin typeface="Adobe 宋体 Std L" pitchFamily="18" charset="-122"/>
                <a:ea typeface="Adobe 宋体 Std L" pitchFamily="18" charset="-122"/>
                <a:cs typeface="华文细黑" pitchFamily="2" charset="-122"/>
              </a:rPr>
              <a:t>0</a:t>
            </a:r>
            <a:endParaRPr lang="zh-CN" altLang="en-US" sz="1300" b="1" i="1">
              <a:latin typeface="Adobe 宋体 Std L" pitchFamily="18" charset="-122"/>
              <a:ea typeface="Adobe 宋体 Std L" pitchFamily="18" charset="-122"/>
              <a:cs typeface="华文细黑" pitchFamily="2" charset="-122"/>
            </a:endParaRPr>
          </a:p>
          <a:p>
            <a:pPr marL="742950" lvl="1" indent="-285750" fontAlgn="base">
              <a:lnSpc>
                <a:spcPct val="150000"/>
              </a:lnSpc>
              <a:spcBef>
                <a:spcPct val="20000"/>
              </a:spcBef>
              <a:spcAft>
                <a:spcPct val="0"/>
              </a:spcAft>
              <a:buClr>
                <a:schemeClr val="accent1"/>
              </a:buClr>
              <a:buFont typeface="Wingdings" pitchFamily="2" charset="2"/>
              <a:buChar char="n"/>
            </a:pPr>
            <a:r>
              <a:rPr lang="zh-CN" altLang="en-US" sz="1300" b="1" i="1">
                <a:latin typeface="Adobe 宋体 Std L" pitchFamily="18" charset="-122"/>
                <a:ea typeface="Adobe 宋体 Std L" pitchFamily="18" charset="-122"/>
                <a:cs typeface="华文细黑" pitchFamily="2" charset="-122"/>
              </a:rPr>
              <a:t>当检索到子串时，返回子串在字符串中的位置；否则返回</a:t>
            </a:r>
            <a:r>
              <a:rPr lang="en-US" altLang="zh-CN" sz="1300" b="1" i="1">
                <a:latin typeface="Adobe 宋体 Std L" pitchFamily="18" charset="-122"/>
                <a:ea typeface="Adobe 宋体 Std L" pitchFamily="18" charset="-122"/>
                <a:cs typeface="华文细黑" pitchFamily="2" charset="-122"/>
              </a:rPr>
              <a:t>-1</a:t>
            </a:r>
            <a:endParaRPr lang="zh-CN" altLang="en-US" sz="1300" b="1" i="1">
              <a:latin typeface="Adobe 宋体 Std L" pitchFamily="18" charset="-122"/>
              <a:ea typeface="Adobe 宋体 Std L" pitchFamily="18" charset="-122"/>
              <a:cs typeface="华文细黑" pitchFamily="2" charset="-122"/>
            </a:endParaRPr>
          </a:p>
          <a:p>
            <a:pPr marL="742950" lvl="1" indent="-285750" fontAlgn="base">
              <a:lnSpc>
                <a:spcPct val="150000"/>
              </a:lnSpc>
              <a:spcBef>
                <a:spcPct val="20000"/>
              </a:spcBef>
              <a:spcAft>
                <a:spcPct val="0"/>
              </a:spcAft>
              <a:buClr>
                <a:schemeClr val="accent1"/>
              </a:buClr>
              <a:buFont typeface="Wingdings" pitchFamily="2" charset="2"/>
              <a:buChar char="n"/>
            </a:pPr>
            <a:r>
              <a:rPr lang="zh-CN" altLang="en-US" sz="1300" b="1" i="1">
                <a:latin typeface="Adobe 宋体 Std L" pitchFamily="18" charset="-122"/>
                <a:ea typeface="Adobe 宋体 Std L" pitchFamily="18" charset="-122"/>
                <a:cs typeface="华文细黑" pitchFamily="2" charset="-122"/>
              </a:rPr>
              <a:t>字符串的开始下标是从</a:t>
            </a:r>
            <a:r>
              <a:rPr lang="en-US" altLang="zh-CN" sz="1300" b="1" i="1">
                <a:latin typeface="Adobe 宋体 Std L" pitchFamily="18" charset="-122"/>
                <a:ea typeface="Adobe 宋体 Std L" pitchFamily="18" charset="-122"/>
                <a:cs typeface="华文细黑" pitchFamily="2" charset="-122"/>
              </a:rPr>
              <a:t>0</a:t>
            </a:r>
            <a:r>
              <a:rPr lang="zh-CN" altLang="en-US" sz="1300" b="1" i="1">
                <a:latin typeface="Adobe 宋体 Std L" pitchFamily="18" charset="-122"/>
                <a:ea typeface="Adobe 宋体 Std L" pitchFamily="18" charset="-122"/>
                <a:cs typeface="华文细黑" pitchFamily="2" charset="-122"/>
              </a:rPr>
              <a:t>开始的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a:xfrm>
            <a:off x="500040" y="857241"/>
            <a:ext cx="8207375" cy="1285881"/>
          </a:xfrm>
        </p:spPr>
        <p:txBody>
          <a:bodyPr/>
          <a:lstStyle/>
          <a:p>
            <a:pPr>
              <a:buNone/>
            </a:pPr>
            <a:r>
              <a:rPr>
                <a:solidFill>
                  <a:srgbClr val="0000CC"/>
                </a:solidFill>
              </a:rPr>
              <a:t>2.lastIndexOf()</a:t>
            </a:r>
            <a:endParaRPr sz="1600">
              <a:solidFill>
                <a:srgbClr val="0000CC"/>
              </a:solidFill>
            </a:endParaRPr>
          </a:p>
          <a:p>
            <a:endParaRPr kumimoji="1" sz="1600">
              <a:solidFill>
                <a:srgbClr val="000000"/>
              </a:solidFill>
              <a:latin typeface="Adobe 仿宋 Std R" pitchFamily="18" charset="-122"/>
              <a:ea typeface="Adobe 仿宋 Std R" pitchFamily="18" charset="-122"/>
            </a:endParaRPr>
          </a:p>
          <a:p>
            <a:endParaRPr sz="1600"/>
          </a:p>
          <a:p>
            <a:pPr>
              <a:buNone/>
            </a:pPr>
            <a:endParaRPr sz="1600"/>
          </a:p>
          <a:p>
            <a:pPr>
              <a:buNone/>
            </a:pPr>
            <a:endParaRPr/>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23</a:t>
            </a:fld>
            <a:endParaRPr lang="en-US" altLang="zh-CN"/>
          </a:p>
        </p:txBody>
      </p:sp>
      <p:sp>
        <p:nvSpPr>
          <p:cNvPr id="7" name="标题 2"/>
          <p:cNvSpPr>
            <a:spLocks noGrp="1"/>
          </p:cNvSpPr>
          <p:nvPr>
            <p:ph type="title"/>
          </p:nvPr>
        </p:nvSpPr>
        <p:spPr/>
        <p:txBody>
          <a:bodyPr>
            <a:normAutofit/>
          </a:bodyPr>
          <a:lstStyle/>
          <a:p>
            <a:r>
              <a:rPr lang="en-US" altLang="zh-CN" sz="2400"/>
              <a:t>7.3.2  </a:t>
            </a:r>
            <a:r>
              <a:rPr sz="2400"/>
              <a:t>字符串对象的常用方法</a:t>
            </a:r>
            <a:endParaRPr lang="en-US" sz="2400"/>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7"/>
          <p:cNvSpPr txBox="1">
            <a:spLocks/>
          </p:cNvSpPr>
          <p:nvPr/>
        </p:nvSpPr>
        <p:spPr bwMode="auto">
          <a:xfrm>
            <a:off x="500040" y="857241"/>
            <a:ext cx="8207375" cy="78581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buFont typeface="Wingdings" pitchFamily="2" charset="2"/>
              <a:buChar char="l"/>
            </a:pPr>
            <a:endParaRPr lang="en-US" altLang="zh-CN" sz="1400" b="1">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pPr>
            <a:r>
              <a:rPr lang="en-US" altLang="zh-CN" sz="1400" b="1">
                <a:latin typeface="Adobe 宋体 Std L" pitchFamily="18" charset="-122"/>
                <a:ea typeface="Adobe 宋体 Std L" pitchFamily="18" charset="-122"/>
                <a:cs typeface="华文细黑" pitchFamily="2" charset="-122"/>
              </a:rPr>
              <a:t>   </a:t>
            </a:r>
            <a:r>
              <a:rPr lang="en-US" altLang="zh-CN" sz="1400" b="1" err="1">
                <a:latin typeface="Adobe 宋体 Std L" pitchFamily="18" charset="-122"/>
                <a:ea typeface="Adobe 宋体 Std L" pitchFamily="18" charset="-122"/>
                <a:cs typeface="华文细黑" pitchFamily="2" charset="-122"/>
              </a:rPr>
              <a:t>lastIndexOf</a:t>
            </a:r>
            <a:r>
              <a:rPr lang="en-US" altLang="zh-CN" sz="1400" b="1">
                <a:latin typeface="Adobe 宋体 Std L" pitchFamily="18" charset="-122"/>
                <a:ea typeface="Adobe 宋体 Std L" pitchFamily="18" charset="-122"/>
                <a:cs typeface="华文细黑" pitchFamily="2" charset="-122"/>
              </a:rPr>
              <a:t>()</a:t>
            </a:r>
            <a:r>
              <a:rPr lang="zh-CN" altLang="en-US" sz="1400" b="1">
                <a:latin typeface="Adobe 宋体 Std L" pitchFamily="18" charset="-122"/>
                <a:ea typeface="Adobe 宋体 Std L" pitchFamily="18" charset="-122"/>
                <a:cs typeface="华文细黑" pitchFamily="2" charset="-122"/>
              </a:rPr>
              <a:t>方法用于从后向前对字符串进行检索，并返回子串在字符串中首次出现的位置</a:t>
            </a:r>
            <a:endParaRPr lang="en-US" altLang="zh-CN" sz="1400">
              <a:latin typeface="微软雅黑" pitchFamily="34" charset="-122"/>
              <a:ea typeface="微软雅黑" pitchFamily="34" charset="-122"/>
            </a:endParaRPr>
          </a:p>
          <a:p>
            <a:pPr marL="342900" indent="-342900" fontAlgn="base">
              <a:lnSpc>
                <a:spcPct val="150000"/>
              </a:lnSpc>
              <a:spcBef>
                <a:spcPct val="20000"/>
              </a:spcBef>
              <a:spcAft>
                <a:spcPct val="0"/>
              </a:spcAft>
              <a:buClr>
                <a:schemeClr val="accent6"/>
              </a:buClr>
            </a:pPr>
            <a:r>
              <a:rPr lang="en-US" altLang="zh-CN" sz="1400" b="1"/>
              <a:t>     【</a:t>
            </a:r>
            <a:r>
              <a:rPr lang="zh-CN" altLang="en-US" sz="1400" b="1"/>
              <a:t>语法</a:t>
            </a:r>
            <a:r>
              <a:rPr lang="en-US" altLang="zh-CN" sz="1400" b="1"/>
              <a:t>】</a:t>
            </a:r>
          </a:p>
        </p:txBody>
      </p:sp>
      <p:sp>
        <p:nvSpPr>
          <p:cNvPr id="9" name="文本占位符 8"/>
          <p:cNvSpPr>
            <a:spLocks noGrp="1"/>
          </p:cNvSpPr>
          <p:nvPr>
            <p:ph type="body" sz="quarter" idx="11"/>
          </p:nvPr>
        </p:nvSpPr>
        <p:spPr>
          <a:xfrm>
            <a:off x="714374" y="1714494"/>
            <a:ext cx="6858022" cy="338554"/>
          </a:xfrm>
        </p:spPr>
        <p:txBody>
          <a:bodyPr/>
          <a:lstStyle/>
          <a:p>
            <a:r>
              <a:rPr lang="en-US" err="1"/>
              <a:t>stringObject.lastIndexOf</a:t>
            </a:r>
            <a:r>
              <a:rPr lang="en-US"/>
              <a:t>(</a:t>
            </a:r>
            <a:r>
              <a:rPr lang="en-US" err="1"/>
              <a:t>searchValue</a:t>
            </a:r>
            <a:r>
              <a:rPr lang="en-US"/>
              <a:t>,[</a:t>
            </a:r>
            <a:r>
              <a:rPr lang="en-US" err="1"/>
              <a:t>fromIndex</a:t>
            </a:r>
            <a:r>
              <a:rPr lang="en-US"/>
              <a:t>])</a:t>
            </a:r>
            <a:endParaRPr/>
          </a:p>
        </p:txBody>
      </p:sp>
      <p:sp>
        <p:nvSpPr>
          <p:cNvPr id="12" name="矩形 11"/>
          <p:cNvSpPr/>
          <p:nvPr/>
        </p:nvSpPr>
        <p:spPr>
          <a:xfrm>
            <a:off x="571472" y="2285998"/>
            <a:ext cx="7358114" cy="523220"/>
          </a:xfrm>
          <a:prstGeom prst="rect">
            <a:avLst/>
          </a:prstGeom>
        </p:spPr>
        <p:txBody>
          <a:bodyPr wrap="square">
            <a:spAutoFit/>
          </a:bodyPr>
          <a:lstStyle/>
          <a:p>
            <a:r>
              <a:rPr lang="en-US" altLang="zh-CN" sz="1400" b="1">
                <a:solidFill>
                  <a:srgbClr val="0000CC"/>
                </a:solidFill>
                <a:latin typeface="Adobe 宋体 Std L" pitchFamily="18" charset="-122"/>
                <a:ea typeface="Adobe 宋体 Std L" pitchFamily="18" charset="-122"/>
                <a:cs typeface="华文细黑" pitchFamily="2" charset="-122"/>
              </a:rPr>
              <a:t>3.slice()</a:t>
            </a:r>
          </a:p>
          <a:p>
            <a:r>
              <a:rPr lang="en-US" altLang="zh-CN" sz="1400" b="1">
                <a:latin typeface="Adobe 宋体 Std L" pitchFamily="18" charset="-122"/>
                <a:ea typeface="Adobe 宋体 Std L" pitchFamily="18" charset="-122"/>
                <a:cs typeface="华文细黑" pitchFamily="2" charset="-122"/>
              </a:rPr>
              <a:t>slice()</a:t>
            </a:r>
            <a:r>
              <a:rPr lang="zh-CN" altLang="en-US" sz="1400" b="1">
                <a:latin typeface="Adobe 宋体 Std L" pitchFamily="18" charset="-122"/>
                <a:ea typeface="Adobe 宋体 Std L" pitchFamily="18" charset="-122"/>
                <a:cs typeface="华文细黑" pitchFamily="2" charset="-122"/>
              </a:rPr>
              <a:t>方法用于从字符串中抽取一部分内容</a:t>
            </a:r>
          </a:p>
        </p:txBody>
      </p:sp>
      <p:sp>
        <p:nvSpPr>
          <p:cNvPr id="13" name="矩形 12"/>
          <p:cNvSpPr/>
          <p:nvPr/>
        </p:nvSpPr>
        <p:spPr>
          <a:xfrm>
            <a:off x="214282" y="3286130"/>
            <a:ext cx="8715404" cy="1412694"/>
          </a:xfrm>
          <a:prstGeom prst="rect">
            <a:avLst/>
          </a:prstGeom>
        </p:spPr>
        <p:txBody>
          <a:bodyPr wrap="square">
            <a:spAutoFit/>
          </a:bodyPr>
          <a:lstStyle/>
          <a:p>
            <a:pPr marL="742950" lvl="1" indent="-285750" fontAlgn="base">
              <a:lnSpc>
                <a:spcPct val="150000"/>
              </a:lnSpc>
              <a:spcBef>
                <a:spcPct val="20000"/>
              </a:spcBef>
              <a:spcAft>
                <a:spcPct val="0"/>
              </a:spcAft>
              <a:buClr>
                <a:schemeClr val="accent1"/>
              </a:buClr>
              <a:buFont typeface="Wingdings" pitchFamily="2" charset="2"/>
              <a:buChar char="n"/>
            </a:pPr>
            <a:r>
              <a:rPr lang="zh-CN" altLang="en-US" sz="1300" b="1" i="1">
                <a:latin typeface="Adobe 宋体 Std L" pitchFamily="18" charset="-122"/>
                <a:ea typeface="Adobe 宋体 Std L" pitchFamily="18" charset="-122"/>
                <a:cs typeface="华文细黑" pitchFamily="2" charset="-122"/>
              </a:rPr>
              <a:t>抽取范围从</a:t>
            </a:r>
            <a:r>
              <a:rPr lang="en-US" altLang="zh-CN" sz="1300" b="1" i="1">
                <a:latin typeface="Adobe 宋体 Std L" pitchFamily="18" charset="-122"/>
                <a:ea typeface="Adobe 宋体 Std L" pitchFamily="18" charset="-122"/>
                <a:cs typeface="华文细黑" pitchFamily="2" charset="-122"/>
              </a:rPr>
              <a:t>start</a:t>
            </a:r>
            <a:r>
              <a:rPr lang="zh-CN" altLang="en-US" sz="1300" b="1" i="1">
                <a:latin typeface="Adobe 宋体 Std L" pitchFamily="18" charset="-122"/>
                <a:ea typeface="Adobe 宋体 Std L" pitchFamily="18" charset="-122"/>
                <a:cs typeface="华文细黑" pitchFamily="2" charset="-122"/>
              </a:rPr>
              <a:t>位置开始（包括</a:t>
            </a:r>
            <a:r>
              <a:rPr lang="en-US" altLang="zh-CN" sz="1300" b="1" i="1">
                <a:latin typeface="Adobe 宋体 Std L" pitchFamily="18" charset="-122"/>
                <a:ea typeface="Adobe 宋体 Std L" pitchFamily="18" charset="-122"/>
                <a:cs typeface="华文细黑" pitchFamily="2" charset="-122"/>
              </a:rPr>
              <a:t>start</a:t>
            </a:r>
            <a:r>
              <a:rPr lang="zh-CN" altLang="en-US" sz="1300" b="1" i="1">
                <a:latin typeface="Adobe 宋体 Std L" pitchFamily="18" charset="-122"/>
                <a:ea typeface="Adobe 宋体 Std L" pitchFamily="18" charset="-122"/>
                <a:cs typeface="华文细黑" pitchFamily="2" charset="-122"/>
              </a:rPr>
              <a:t>）到</a:t>
            </a:r>
            <a:r>
              <a:rPr lang="en-US" altLang="zh-CN" sz="1300" b="1" i="1">
                <a:latin typeface="Adobe 宋体 Std L" pitchFamily="18" charset="-122"/>
                <a:ea typeface="Adobe 宋体 Std L" pitchFamily="18" charset="-122"/>
                <a:cs typeface="华文细黑" pitchFamily="2" charset="-122"/>
              </a:rPr>
              <a:t>end</a:t>
            </a:r>
            <a:r>
              <a:rPr lang="zh-CN" altLang="en-US" sz="1300" b="1" i="1">
                <a:latin typeface="Adobe 宋体 Std L" pitchFamily="18" charset="-122"/>
                <a:ea typeface="Adobe 宋体 Std L" pitchFamily="18" charset="-122"/>
                <a:cs typeface="华文细黑" pitchFamily="2" charset="-122"/>
              </a:rPr>
              <a:t>结束（不包括</a:t>
            </a:r>
            <a:r>
              <a:rPr lang="en-US" altLang="zh-CN" sz="1300" b="1" i="1">
                <a:latin typeface="Adobe 宋体 Std L" pitchFamily="18" charset="-122"/>
                <a:ea typeface="Adobe 宋体 Std L" pitchFamily="18" charset="-122"/>
                <a:cs typeface="华文细黑" pitchFamily="2" charset="-122"/>
              </a:rPr>
              <a:t>end</a:t>
            </a:r>
            <a:r>
              <a:rPr lang="zh-CN" altLang="en-US" sz="1300" b="1" i="1">
                <a:latin typeface="Adobe 宋体 Std L" pitchFamily="18" charset="-122"/>
                <a:ea typeface="Adobe 宋体 Std L" pitchFamily="18" charset="-122"/>
                <a:cs typeface="华文细黑" pitchFamily="2" charset="-122"/>
              </a:rPr>
              <a:t>）  </a:t>
            </a:r>
            <a:r>
              <a:rPr lang="en-US" altLang="zh-CN" sz="1300" b="1" i="1">
                <a:solidFill>
                  <a:srgbClr val="FF0000"/>
                </a:solidFill>
                <a:latin typeface="Adobe 宋体 Std L" pitchFamily="18" charset="-122"/>
                <a:ea typeface="Adobe 宋体 Std L" pitchFamily="18" charset="-122"/>
                <a:cs typeface="华文细黑" pitchFamily="2" charset="-122"/>
              </a:rPr>
              <a:t>[  )</a:t>
            </a:r>
            <a:endParaRPr lang="zh-CN" altLang="en-US" sz="1300" b="1" i="1">
              <a:solidFill>
                <a:srgbClr val="FF0000"/>
              </a:solidFill>
              <a:latin typeface="Adobe 宋体 Std L" pitchFamily="18" charset="-122"/>
              <a:ea typeface="Adobe 宋体 Std L" pitchFamily="18" charset="-122"/>
              <a:cs typeface="华文细黑" pitchFamily="2" charset="-122"/>
            </a:endParaRPr>
          </a:p>
          <a:p>
            <a:pPr marL="742950" lvl="1" indent="-285750" fontAlgn="base">
              <a:lnSpc>
                <a:spcPct val="150000"/>
              </a:lnSpc>
              <a:spcBef>
                <a:spcPct val="20000"/>
              </a:spcBef>
              <a:spcAft>
                <a:spcPct val="0"/>
              </a:spcAft>
              <a:buClr>
                <a:schemeClr val="accent1"/>
              </a:buClr>
              <a:buFont typeface="Wingdings" pitchFamily="2" charset="2"/>
              <a:buChar char="n"/>
            </a:pPr>
            <a:r>
              <a:rPr lang="zh-CN" altLang="en-US" sz="1300" b="1" i="1">
                <a:latin typeface="Adobe 宋体 Std L" pitchFamily="18" charset="-122"/>
                <a:ea typeface="Adobe 宋体 Std L" pitchFamily="18" charset="-122"/>
                <a:cs typeface="华文细黑" pitchFamily="2" charset="-122"/>
              </a:rPr>
              <a:t>参数</a:t>
            </a:r>
            <a:r>
              <a:rPr lang="en-US" altLang="zh-CN" sz="1300" b="1" i="1">
                <a:latin typeface="Adobe 宋体 Std L" pitchFamily="18" charset="-122"/>
                <a:ea typeface="Adobe 宋体 Std L" pitchFamily="18" charset="-122"/>
                <a:cs typeface="华文细黑" pitchFamily="2" charset="-122"/>
              </a:rPr>
              <a:t>start</a:t>
            </a:r>
            <a:r>
              <a:rPr lang="zh-CN" altLang="en-US" sz="1300" b="1" i="1">
                <a:latin typeface="Adobe 宋体 Std L" pitchFamily="18" charset="-122"/>
                <a:ea typeface="Adobe 宋体 Std L" pitchFamily="18" charset="-122"/>
                <a:cs typeface="华文细黑" pitchFamily="2" charset="-122"/>
              </a:rPr>
              <a:t>必选，表示要抽取子串的起始下标</a:t>
            </a:r>
          </a:p>
          <a:p>
            <a:pPr marL="742950" lvl="1" indent="-285750" fontAlgn="base">
              <a:lnSpc>
                <a:spcPct val="150000"/>
              </a:lnSpc>
              <a:spcBef>
                <a:spcPct val="20000"/>
              </a:spcBef>
              <a:spcAft>
                <a:spcPct val="0"/>
              </a:spcAft>
              <a:buClr>
                <a:schemeClr val="accent1"/>
              </a:buClr>
              <a:buFont typeface="Wingdings" pitchFamily="2" charset="2"/>
              <a:buChar char="n"/>
            </a:pPr>
            <a:r>
              <a:rPr lang="zh-CN" altLang="en-US" sz="1300" b="1" i="1">
                <a:latin typeface="Adobe 宋体 Std L" pitchFamily="18" charset="-122"/>
                <a:ea typeface="Adobe 宋体 Std L" pitchFamily="18" charset="-122"/>
                <a:cs typeface="华文细黑" pitchFamily="2" charset="-122"/>
              </a:rPr>
              <a:t>参数</a:t>
            </a:r>
            <a:r>
              <a:rPr lang="en-US" altLang="zh-CN" sz="1300" b="1" i="1">
                <a:latin typeface="Adobe 宋体 Std L" pitchFamily="18" charset="-122"/>
                <a:ea typeface="Adobe 宋体 Std L" pitchFamily="18" charset="-122"/>
                <a:cs typeface="华文细黑" pitchFamily="2" charset="-122"/>
              </a:rPr>
              <a:t>end</a:t>
            </a:r>
            <a:r>
              <a:rPr lang="zh-CN" altLang="en-US" sz="1300" b="1" i="1">
                <a:latin typeface="Adobe 宋体 Std L" pitchFamily="18" charset="-122"/>
                <a:ea typeface="Adobe 宋体 Std L" pitchFamily="18" charset="-122"/>
                <a:cs typeface="华文细黑" pitchFamily="2" charset="-122"/>
              </a:rPr>
              <a:t>可选，表示要抽取子串的结束下标；当参数</a:t>
            </a:r>
            <a:r>
              <a:rPr lang="en-US" altLang="zh-CN" sz="1300" b="1" i="1">
                <a:latin typeface="Adobe 宋体 Std L" pitchFamily="18" charset="-122"/>
                <a:ea typeface="Adobe 宋体 Std L" pitchFamily="18" charset="-122"/>
                <a:cs typeface="华文细黑" pitchFamily="2" charset="-122"/>
              </a:rPr>
              <a:t>end</a:t>
            </a:r>
            <a:r>
              <a:rPr lang="zh-CN" altLang="en-US" sz="1300" b="1" i="1">
                <a:latin typeface="Adobe 宋体 Std L" pitchFamily="18" charset="-122"/>
                <a:ea typeface="Adobe 宋体 Std L" pitchFamily="18" charset="-122"/>
                <a:cs typeface="华文细黑" pitchFamily="2" charset="-122"/>
              </a:rPr>
              <a:t>省略时，表示提取范围从</a:t>
            </a:r>
            <a:r>
              <a:rPr lang="en-US" altLang="zh-CN" sz="1300" b="1" i="1">
                <a:latin typeface="Adobe 宋体 Std L" pitchFamily="18" charset="-122"/>
                <a:ea typeface="Adobe 宋体 Std L" pitchFamily="18" charset="-122"/>
                <a:cs typeface="华文细黑" pitchFamily="2" charset="-122"/>
              </a:rPr>
              <a:t>start</a:t>
            </a:r>
            <a:r>
              <a:rPr lang="zh-CN" altLang="en-US" sz="1300" b="1" i="1">
                <a:latin typeface="Adobe 宋体 Std L" pitchFamily="18" charset="-122"/>
                <a:ea typeface="Adobe 宋体 Std L" pitchFamily="18" charset="-122"/>
                <a:cs typeface="华文细黑" pitchFamily="2" charset="-122"/>
              </a:rPr>
              <a:t>位置到字符串的结尾</a:t>
            </a:r>
          </a:p>
          <a:p>
            <a:pPr marL="742950" lvl="1" indent="-285750" fontAlgn="base">
              <a:lnSpc>
                <a:spcPct val="150000"/>
              </a:lnSpc>
              <a:spcBef>
                <a:spcPct val="20000"/>
              </a:spcBef>
              <a:spcAft>
                <a:spcPct val="0"/>
              </a:spcAft>
              <a:buClr>
                <a:schemeClr val="accent1"/>
              </a:buClr>
              <a:buFont typeface="Wingdings" pitchFamily="2" charset="2"/>
              <a:buChar char="n"/>
            </a:pPr>
            <a:r>
              <a:rPr lang="en-US" altLang="zh-CN" sz="1300" b="1" i="1">
                <a:latin typeface="Adobe 宋体 Std L" pitchFamily="18" charset="-122"/>
                <a:ea typeface="Adobe 宋体 Std L" pitchFamily="18" charset="-122"/>
                <a:cs typeface="华文细黑" pitchFamily="2" charset="-122"/>
              </a:rPr>
              <a:t>start</a:t>
            </a:r>
            <a:r>
              <a:rPr lang="zh-CN" altLang="en-US" sz="1300" b="1" i="1">
                <a:latin typeface="Adobe 宋体 Std L" pitchFamily="18" charset="-122"/>
                <a:ea typeface="Adobe 宋体 Std L" pitchFamily="18" charset="-122"/>
                <a:cs typeface="华文细黑" pitchFamily="2" charset="-122"/>
              </a:rPr>
              <a:t>和</a:t>
            </a:r>
            <a:r>
              <a:rPr lang="en-US" altLang="zh-CN" sz="1300" b="1" i="1">
                <a:latin typeface="Adobe 宋体 Std L" pitchFamily="18" charset="-122"/>
                <a:ea typeface="Adobe 宋体 Std L" pitchFamily="18" charset="-122"/>
                <a:cs typeface="华文细黑" pitchFamily="2" charset="-122"/>
              </a:rPr>
              <a:t>end</a:t>
            </a:r>
            <a:r>
              <a:rPr lang="zh-CN" altLang="en-US" sz="1300" b="1" i="1">
                <a:latin typeface="Adobe 宋体 Std L" pitchFamily="18" charset="-122"/>
                <a:ea typeface="Adobe 宋体 Std L" pitchFamily="18" charset="-122"/>
                <a:cs typeface="华文细黑" pitchFamily="2" charset="-122"/>
              </a:rPr>
              <a:t>允许取负数；</a:t>
            </a:r>
            <a:r>
              <a:rPr lang="en-US" altLang="zh-CN" sz="1300" b="1" i="1">
                <a:latin typeface="Adobe 宋体 Std L" pitchFamily="18" charset="-122"/>
                <a:ea typeface="Adobe 宋体 Std L" pitchFamily="18" charset="-122"/>
                <a:cs typeface="华文细黑" pitchFamily="2" charset="-122"/>
              </a:rPr>
              <a:t>-1</a:t>
            </a:r>
            <a:r>
              <a:rPr lang="zh-CN" altLang="en-US" sz="1300" b="1" i="1">
                <a:latin typeface="Adobe 宋体 Std L" pitchFamily="18" charset="-122"/>
                <a:ea typeface="Adobe 宋体 Std L" pitchFamily="18" charset="-122"/>
                <a:cs typeface="华文细黑" pitchFamily="2" charset="-122"/>
              </a:rPr>
              <a:t>表示字符串的最后一个字符，</a:t>
            </a:r>
            <a:r>
              <a:rPr lang="en-US" altLang="zh-CN" sz="1300" b="1" i="1">
                <a:latin typeface="Adobe 宋体 Std L" pitchFamily="18" charset="-122"/>
                <a:ea typeface="Adobe 宋体 Std L" pitchFamily="18" charset="-122"/>
                <a:cs typeface="华文细黑" pitchFamily="2" charset="-122"/>
              </a:rPr>
              <a:t>-2</a:t>
            </a:r>
            <a:r>
              <a:rPr lang="zh-CN" altLang="en-US" sz="1300" b="1" i="1">
                <a:latin typeface="Adobe 宋体 Std L" pitchFamily="18" charset="-122"/>
                <a:ea typeface="Adobe 宋体 Std L" pitchFamily="18" charset="-122"/>
                <a:cs typeface="华文细黑" pitchFamily="2" charset="-122"/>
              </a:rPr>
              <a:t>表示倒数第二个字符，其他以此类推</a:t>
            </a:r>
          </a:p>
        </p:txBody>
      </p:sp>
      <p:sp>
        <p:nvSpPr>
          <p:cNvPr id="14" name="文本占位符 8"/>
          <p:cNvSpPr txBox="1">
            <a:spLocks/>
          </p:cNvSpPr>
          <p:nvPr/>
        </p:nvSpPr>
        <p:spPr bwMode="auto">
          <a:xfrm>
            <a:off x="714348" y="2857502"/>
            <a:ext cx="6858022" cy="338554"/>
          </a:xfrm>
          <a:prstGeom prst="rect">
            <a:avLst/>
          </a:prstGeom>
          <a:solidFill>
            <a:srgbClr val="FFFF99"/>
          </a:solidFill>
          <a:ln w="9525">
            <a:noFill/>
            <a:miter lim="800000"/>
            <a:headEnd/>
            <a:tailEnd/>
          </a:ln>
          <a:effectLst>
            <a:outerShdw blurRad="63500" dist="20000" dir="5400000" rotWithShape="0">
              <a:srgbClr val="000000">
                <a:alpha val="37999"/>
              </a:srgbClr>
            </a:outerShdw>
          </a:effec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defRPr/>
            </a:pPr>
            <a:r>
              <a:rPr kumimoji="1" lang="en-US" altLang="en-US" sz="1600" b="0" i="0" u="none" strike="noStrike" kern="1200" cap="none" spc="0" normalizeH="0" baseline="0" noProof="0" err="1">
                <a:ln>
                  <a:noFill/>
                </a:ln>
                <a:solidFill>
                  <a:schemeClr val="tx1"/>
                </a:solidFill>
                <a:effectLst/>
                <a:uLnTx/>
                <a:uFillTx/>
                <a:latin typeface="Courier New" pitchFamily="49" charset="0"/>
                <a:ea typeface="+mn-ea"/>
                <a:cs typeface="Courier New" pitchFamily="49" charset="0"/>
              </a:rPr>
              <a:t>stringObject.slice</a:t>
            </a:r>
            <a:r>
              <a:rPr kumimoji="1" lang="en-US" altLang="en-US" sz="1600" b="0" i="0" u="none" strike="noStrike" kern="1200" cap="none" spc="0" normalizeH="0" baseline="0" noProof="0">
                <a:ln>
                  <a:noFill/>
                </a:ln>
                <a:solidFill>
                  <a:schemeClr val="tx1"/>
                </a:solidFill>
                <a:effectLst/>
                <a:uLnTx/>
                <a:uFillTx/>
                <a:latin typeface="Courier New" pitchFamily="49" charset="0"/>
                <a:ea typeface="+mn-ea"/>
                <a:cs typeface="Courier New" pitchFamily="49" charset="0"/>
              </a:rPr>
              <a:t>(start,[end])</a:t>
            </a:r>
            <a:endParaRPr kumimoji="1" lang="zh-CN" altLang="en-US" sz="1600" b="0" i="0" u="none" strike="noStrike" kern="1200" cap="none" spc="0" normalizeH="0" baseline="0" noProof="0">
              <a:ln>
                <a:noFill/>
              </a:ln>
              <a:solidFill>
                <a:schemeClr val="tx1"/>
              </a:solidFill>
              <a:effectLst/>
              <a:uLnTx/>
              <a:uFillTx/>
              <a:latin typeface="Courier New" pitchFamily="49" charset="0"/>
              <a:ea typeface="+mn-ea"/>
              <a:cs typeface="Courier New"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a:xfrm>
            <a:off x="500040" y="857241"/>
            <a:ext cx="8207375" cy="1000129"/>
          </a:xfrm>
        </p:spPr>
        <p:txBody>
          <a:bodyPr/>
          <a:lstStyle/>
          <a:p>
            <a:pPr>
              <a:buNone/>
            </a:pPr>
            <a:r>
              <a:rPr sz="1600">
                <a:solidFill>
                  <a:srgbClr val="0000CC"/>
                </a:solidFill>
              </a:rPr>
              <a:t>4.</a:t>
            </a:r>
            <a:r>
              <a:rPr>
                <a:solidFill>
                  <a:srgbClr val="0000CC"/>
                </a:solidFill>
              </a:rPr>
              <a:t>substring()</a:t>
            </a:r>
            <a:endParaRPr sz="1600">
              <a:solidFill>
                <a:srgbClr val="0000CC"/>
              </a:solidFill>
            </a:endParaRPr>
          </a:p>
          <a:p>
            <a:endParaRPr kumimoji="1" sz="1600">
              <a:solidFill>
                <a:srgbClr val="000000"/>
              </a:solidFill>
              <a:latin typeface="Adobe 仿宋 Std R" pitchFamily="18" charset="-122"/>
              <a:ea typeface="Adobe 仿宋 Std R" pitchFamily="18" charset="-122"/>
            </a:endParaRPr>
          </a:p>
          <a:p>
            <a:endParaRPr sz="1600"/>
          </a:p>
          <a:p>
            <a:pPr>
              <a:buNone/>
            </a:pPr>
            <a:endParaRPr sz="1600"/>
          </a:p>
          <a:p>
            <a:pPr>
              <a:buNone/>
            </a:pPr>
            <a:endParaRPr/>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24</a:t>
            </a:fld>
            <a:endParaRPr lang="en-US" altLang="zh-CN"/>
          </a:p>
        </p:txBody>
      </p:sp>
      <p:sp>
        <p:nvSpPr>
          <p:cNvPr id="7" name="标题 2"/>
          <p:cNvSpPr>
            <a:spLocks noGrp="1"/>
          </p:cNvSpPr>
          <p:nvPr>
            <p:ph type="title"/>
          </p:nvPr>
        </p:nvSpPr>
        <p:spPr/>
        <p:txBody>
          <a:bodyPr>
            <a:normAutofit/>
          </a:bodyPr>
          <a:lstStyle/>
          <a:p>
            <a:r>
              <a:rPr lang="en-US" altLang="zh-CN" sz="2400"/>
              <a:t>7.3.2  </a:t>
            </a:r>
            <a:r>
              <a:rPr sz="2400"/>
              <a:t>字符串对象的常用方法</a:t>
            </a:r>
            <a:endParaRPr lang="en-US" sz="2400"/>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7"/>
          <p:cNvSpPr txBox="1">
            <a:spLocks/>
          </p:cNvSpPr>
          <p:nvPr/>
        </p:nvSpPr>
        <p:spPr bwMode="auto">
          <a:xfrm>
            <a:off x="500040" y="857241"/>
            <a:ext cx="8207375" cy="107156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buFont typeface="Wingdings" pitchFamily="2" charset="2"/>
              <a:buChar char="l"/>
            </a:pPr>
            <a:endParaRPr lang="en-US" altLang="zh-CN" sz="1400" b="1">
              <a:latin typeface="Adobe 宋体 Std L" pitchFamily="18" charset="-122"/>
              <a:ea typeface="Adobe 宋体 Std L" pitchFamily="18" charset="-122"/>
              <a:cs typeface="华文细黑" pitchFamily="2" charset="-122"/>
            </a:endParaRPr>
          </a:p>
          <a:p>
            <a:pPr marL="742950" lvl="1" indent="-285750" fontAlgn="base">
              <a:lnSpc>
                <a:spcPct val="150000"/>
              </a:lnSpc>
              <a:spcBef>
                <a:spcPct val="20000"/>
              </a:spcBef>
              <a:spcAft>
                <a:spcPct val="0"/>
              </a:spcAft>
              <a:buClr>
                <a:schemeClr val="accent1"/>
              </a:buClr>
              <a:buFont typeface="Wingdings" pitchFamily="2" charset="2"/>
              <a:buChar char="n"/>
            </a:pPr>
            <a:r>
              <a:rPr lang="en-US" altLang="zh-CN" sz="1300" b="1" i="1">
                <a:latin typeface="Adobe 宋体 Std L" pitchFamily="18" charset="-122"/>
                <a:ea typeface="Adobe 宋体 Std L" pitchFamily="18" charset="-122"/>
                <a:cs typeface="华文细黑" pitchFamily="2" charset="-122"/>
              </a:rPr>
              <a:t>substring()</a:t>
            </a:r>
            <a:r>
              <a:rPr lang="zh-CN" altLang="en-US" sz="1300" b="1" i="1">
                <a:latin typeface="Adobe 宋体 Std L" pitchFamily="18" charset="-122"/>
                <a:ea typeface="Adobe 宋体 Std L" pitchFamily="18" charset="-122"/>
                <a:cs typeface="华文细黑" pitchFamily="2" charset="-122"/>
              </a:rPr>
              <a:t>方法与</a:t>
            </a:r>
            <a:r>
              <a:rPr lang="en-US" altLang="zh-CN" sz="1300" b="1" i="1">
                <a:latin typeface="Adobe 宋体 Std L" pitchFamily="18" charset="-122"/>
                <a:ea typeface="Adobe 宋体 Std L" pitchFamily="18" charset="-122"/>
                <a:cs typeface="华文细黑" pitchFamily="2" charset="-122"/>
              </a:rPr>
              <a:t>slice()</a:t>
            </a:r>
            <a:r>
              <a:rPr lang="zh-CN" altLang="en-US" sz="1300" b="1" i="1">
                <a:latin typeface="Adobe 宋体 Std L" pitchFamily="18" charset="-122"/>
                <a:ea typeface="Adobe 宋体 Std L" pitchFamily="18" charset="-122"/>
                <a:cs typeface="华文细黑" pitchFamily="2" charset="-122"/>
              </a:rPr>
              <a:t>方法相似，也是从字符串中抽取一部分</a:t>
            </a:r>
            <a:endParaRPr lang="en-US" altLang="zh-CN" sz="1300" b="1" i="1">
              <a:latin typeface="Adobe 宋体 Std L" pitchFamily="18" charset="-122"/>
              <a:ea typeface="Adobe 宋体 Std L" pitchFamily="18" charset="-122"/>
              <a:cs typeface="华文细黑" pitchFamily="2" charset="-122"/>
            </a:endParaRPr>
          </a:p>
          <a:p>
            <a:pPr marL="742950" lvl="1" indent="-285750" fontAlgn="base">
              <a:lnSpc>
                <a:spcPct val="150000"/>
              </a:lnSpc>
              <a:spcBef>
                <a:spcPct val="20000"/>
              </a:spcBef>
              <a:spcAft>
                <a:spcPct val="0"/>
              </a:spcAft>
              <a:buClr>
                <a:schemeClr val="accent1"/>
              </a:buClr>
              <a:buFont typeface="Wingdings" pitchFamily="2" charset="2"/>
              <a:buChar char="n"/>
            </a:pPr>
            <a:r>
              <a:rPr lang="zh-CN" altLang="en-US" sz="1300" b="1" i="1">
                <a:latin typeface="Adobe 宋体 Std L" pitchFamily="18" charset="-122"/>
                <a:ea typeface="Adobe 宋体 Std L" pitchFamily="18" charset="-122"/>
                <a:cs typeface="华文细黑" pitchFamily="2" charset="-122"/>
              </a:rPr>
              <a:t>与</a:t>
            </a:r>
            <a:r>
              <a:rPr lang="en-US" altLang="zh-CN" sz="1300" b="1" i="1">
                <a:latin typeface="Adobe 宋体 Std L" pitchFamily="18" charset="-122"/>
                <a:ea typeface="Adobe 宋体 Std L" pitchFamily="18" charset="-122"/>
                <a:cs typeface="华文细黑" pitchFamily="2" charset="-122"/>
              </a:rPr>
              <a:t>slice()</a:t>
            </a:r>
            <a:r>
              <a:rPr lang="zh-CN" altLang="en-US" sz="1300" b="1" i="1">
                <a:latin typeface="Adobe 宋体 Std L" pitchFamily="18" charset="-122"/>
                <a:ea typeface="Adobe 宋体 Std L" pitchFamily="18" charset="-122"/>
                <a:cs typeface="华文细黑" pitchFamily="2" charset="-122"/>
              </a:rPr>
              <a:t>方法不同，</a:t>
            </a:r>
            <a:r>
              <a:rPr lang="en-US" altLang="zh-CN" sz="1300" b="1" i="1">
                <a:latin typeface="Adobe 宋体 Std L" pitchFamily="18" charset="-122"/>
                <a:ea typeface="Adobe 宋体 Std L" pitchFamily="18" charset="-122"/>
                <a:cs typeface="华文细黑" pitchFamily="2" charset="-122"/>
              </a:rPr>
              <a:t>substring()</a:t>
            </a:r>
            <a:r>
              <a:rPr lang="zh-CN" altLang="en-US" sz="1300" b="1" i="1">
                <a:latin typeface="Adobe 宋体 Std L" pitchFamily="18" charset="-122"/>
                <a:ea typeface="Adobe 宋体 Std L" pitchFamily="18" charset="-122"/>
                <a:cs typeface="华文细黑" pitchFamily="2" charset="-122"/>
              </a:rPr>
              <a:t>方法不接受负参数</a:t>
            </a:r>
          </a:p>
        </p:txBody>
      </p:sp>
      <p:sp>
        <p:nvSpPr>
          <p:cNvPr id="9" name="文本占位符 8"/>
          <p:cNvSpPr>
            <a:spLocks noGrp="1"/>
          </p:cNvSpPr>
          <p:nvPr>
            <p:ph type="body" sz="quarter" idx="11"/>
          </p:nvPr>
        </p:nvSpPr>
        <p:spPr>
          <a:xfrm>
            <a:off x="857224" y="2018882"/>
            <a:ext cx="6858022" cy="338554"/>
          </a:xfrm>
        </p:spPr>
        <p:txBody>
          <a:bodyPr/>
          <a:lstStyle/>
          <a:p>
            <a:r>
              <a:rPr lang="en-US" err="1"/>
              <a:t>stringObject.substring</a:t>
            </a:r>
            <a:r>
              <a:rPr lang="en-US"/>
              <a:t>(start,[stop])</a:t>
            </a:r>
            <a:endParaRPr/>
          </a:p>
        </p:txBody>
      </p:sp>
      <p:sp>
        <p:nvSpPr>
          <p:cNvPr id="12" name="矩形 11"/>
          <p:cNvSpPr/>
          <p:nvPr/>
        </p:nvSpPr>
        <p:spPr>
          <a:xfrm>
            <a:off x="500066" y="2500312"/>
            <a:ext cx="4572000" cy="523220"/>
          </a:xfrm>
          <a:prstGeom prst="rect">
            <a:avLst/>
          </a:prstGeom>
        </p:spPr>
        <p:txBody>
          <a:bodyPr>
            <a:spAutoFit/>
          </a:bodyPr>
          <a:lstStyle/>
          <a:p>
            <a:r>
              <a:rPr lang="en-US" altLang="zh-CN" sz="1400" b="1">
                <a:solidFill>
                  <a:srgbClr val="FF0000"/>
                </a:solidFill>
                <a:latin typeface="Adobe 宋体 Std L" pitchFamily="18" charset="-122"/>
                <a:ea typeface="Adobe 宋体 Std L" pitchFamily="18" charset="-122"/>
                <a:cs typeface="华文细黑" pitchFamily="2" charset="-122"/>
              </a:rPr>
              <a:t>5.split()    admin</a:t>
            </a:r>
            <a:r>
              <a:rPr lang="en-US" altLang="zh-CN" sz="1400" b="1">
                <a:solidFill>
                  <a:srgbClr val="0000CC"/>
                </a:solidFill>
                <a:latin typeface="Adobe 宋体 Std L" pitchFamily="18" charset="-122"/>
                <a:ea typeface="Adobe 宋体 Std L" pitchFamily="18" charset="-122"/>
                <a:cs typeface="华文细黑" pitchFamily="2" charset="-122"/>
              </a:rPr>
              <a:t>_</a:t>
            </a:r>
            <a:r>
              <a:rPr lang="en-US" altLang="zh-CN" sz="1400" b="1">
                <a:solidFill>
                  <a:srgbClr val="FF0000"/>
                </a:solidFill>
                <a:latin typeface="Adobe 宋体 Std L" pitchFamily="18" charset="-122"/>
                <a:ea typeface="Adobe 宋体 Std L" pitchFamily="18" charset="-122"/>
                <a:cs typeface="华文细黑" pitchFamily="2" charset="-122"/>
              </a:rPr>
              <a:t>user</a:t>
            </a:r>
          </a:p>
          <a:p>
            <a:r>
              <a:rPr lang="en-US" altLang="zh-CN" sz="1400" b="1">
                <a:latin typeface="Adobe 宋体 Std L" pitchFamily="18" charset="-122"/>
                <a:ea typeface="Adobe 宋体 Std L" pitchFamily="18" charset="-122"/>
                <a:cs typeface="华文细黑" pitchFamily="2" charset="-122"/>
              </a:rPr>
              <a:t>    split()</a:t>
            </a:r>
            <a:r>
              <a:rPr lang="zh-CN" altLang="en-US" sz="1400" b="1">
                <a:latin typeface="Adobe 宋体 Std L" pitchFamily="18" charset="-122"/>
                <a:ea typeface="Adobe 宋体 Std L" pitchFamily="18" charset="-122"/>
                <a:cs typeface="华文细黑" pitchFamily="2" charset="-122"/>
              </a:rPr>
              <a:t>方法用于把一个字符串分割成一个字符串数组</a:t>
            </a:r>
          </a:p>
        </p:txBody>
      </p:sp>
      <p:sp>
        <p:nvSpPr>
          <p:cNvPr id="13" name="文本占位符 8"/>
          <p:cNvSpPr txBox="1">
            <a:spLocks/>
          </p:cNvSpPr>
          <p:nvPr/>
        </p:nvSpPr>
        <p:spPr bwMode="auto">
          <a:xfrm>
            <a:off x="714348" y="3071816"/>
            <a:ext cx="6858022" cy="338554"/>
          </a:xfrm>
          <a:prstGeom prst="rect">
            <a:avLst/>
          </a:prstGeom>
          <a:solidFill>
            <a:srgbClr val="FFFF99"/>
          </a:solidFill>
          <a:ln w="9525">
            <a:noFill/>
            <a:miter lim="800000"/>
            <a:headEnd/>
            <a:tailEnd/>
          </a:ln>
          <a:effectLst>
            <a:outerShdw blurRad="63500" dist="20000" dir="5400000" rotWithShape="0">
              <a:srgbClr val="000000">
                <a:alpha val="37999"/>
              </a:srgbClr>
            </a:outerShdw>
          </a:effec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defRPr/>
            </a:pPr>
            <a:r>
              <a:rPr kumimoji="1" lang="en-US" altLang="en-US" sz="1600" b="0" i="0" u="none" strike="noStrike" kern="1200" cap="none" spc="0" normalizeH="0" baseline="0" noProof="0">
                <a:ln>
                  <a:noFill/>
                </a:ln>
                <a:solidFill>
                  <a:schemeClr val="tx1"/>
                </a:solidFill>
                <a:effectLst/>
                <a:uLnTx/>
                <a:uFillTx/>
                <a:latin typeface="Courier New" pitchFamily="49" charset="0"/>
                <a:ea typeface="+mn-ea"/>
                <a:cs typeface="Courier New" pitchFamily="49" charset="0"/>
              </a:rPr>
              <a:t>stringObject.split(separator,[howmany])</a:t>
            </a:r>
            <a:endParaRPr kumimoji="1" lang="zh-CN" altLang="en-US" sz="1600" b="0" i="0" u="none" strike="noStrike" kern="1200" cap="none" spc="0" normalizeH="0" baseline="0" noProof="0">
              <a:ln>
                <a:noFill/>
              </a:ln>
              <a:solidFill>
                <a:schemeClr val="tx1"/>
              </a:solidFill>
              <a:effectLst/>
              <a:uLnTx/>
              <a:uFillTx/>
              <a:latin typeface="Courier New" pitchFamily="49" charset="0"/>
              <a:ea typeface="+mn-ea"/>
              <a:cs typeface="Courier New" pitchFamily="49" charset="0"/>
            </a:endParaRPr>
          </a:p>
        </p:txBody>
      </p:sp>
      <p:sp>
        <p:nvSpPr>
          <p:cNvPr id="14" name="矩形 13"/>
          <p:cNvSpPr/>
          <p:nvPr/>
        </p:nvSpPr>
        <p:spPr>
          <a:xfrm>
            <a:off x="428596" y="3500444"/>
            <a:ext cx="8072494" cy="1032590"/>
          </a:xfrm>
          <a:prstGeom prst="rect">
            <a:avLst/>
          </a:prstGeom>
        </p:spPr>
        <p:txBody>
          <a:bodyPr wrap="square">
            <a:spAutoFit/>
          </a:bodyPr>
          <a:lstStyle/>
          <a:p>
            <a:pPr marL="742950" lvl="1" indent="-285750" fontAlgn="base">
              <a:lnSpc>
                <a:spcPct val="150000"/>
              </a:lnSpc>
              <a:spcBef>
                <a:spcPct val="20000"/>
              </a:spcBef>
              <a:spcAft>
                <a:spcPct val="0"/>
              </a:spcAft>
              <a:buClr>
                <a:schemeClr val="accent1"/>
              </a:buClr>
              <a:buFont typeface="Wingdings" pitchFamily="2" charset="2"/>
              <a:buChar char="n"/>
            </a:pPr>
            <a:r>
              <a:rPr lang="zh-CN" altLang="en-US" sz="1300" b="1" i="1">
                <a:latin typeface="Adobe 宋体 Std L" pitchFamily="18" charset="-122"/>
                <a:ea typeface="Adobe 宋体 Std L" pitchFamily="18" charset="-122"/>
                <a:cs typeface="华文细黑" pitchFamily="2" charset="-122"/>
              </a:rPr>
              <a:t>参数</a:t>
            </a:r>
            <a:r>
              <a:rPr lang="en-US" altLang="zh-CN" sz="1300" b="1" i="1">
                <a:latin typeface="Adobe 宋体 Std L" pitchFamily="18" charset="-122"/>
                <a:ea typeface="Adobe 宋体 Std L" pitchFamily="18" charset="-122"/>
                <a:cs typeface="华文细黑" pitchFamily="2" charset="-122"/>
              </a:rPr>
              <a:t>separator</a:t>
            </a:r>
            <a:r>
              <a:rPr lang="zh-CN" altLang="en-US" sz="1300" b="1" i="1">
                <a:latin typeface="Adobe 宋体 Std L" pitchFamily="18" charset="-122"/>
                <a:ea typeface="Adobe 宋体 Std L" pitchFamily="18" charset="-122"/>
                <a:cs typeface="华文细黑" pitchFamily="2" charset="-122"/>
              </a:rPr>
              <a:t>（必需）是一个字符串或正则表达式，使用该参数指定的规则对字符串进行分割；</a:t>
            </a:r>
          </a:p>
          <a:p>
            <a:pPr marL="742950" lvl="1" indent="-285750" fontAlgn="base">
              <a:lnSpc>
                <a:spcPct val="150000"/>
              </a:lnSpc>
              <a:spcBef>
                <a:spcPct val="20000"/>
              </a:spcBef>
              <a:spcAft>
                <a:spcPct val="0"/>
              </a:spcAft>
              <a:buClr>
                <a:schemeClr val="accent1"/>
              </a:buClr>
              <a:buFont typeface="Wingdings" pitchFamily="2" charset="2"/>
              <a:buChar char="n"/>
            </a:pPr>
            <a:r>
              <a:rPr lang="zh-CN" altLang="en-US" sz="1300" b="1" i="1">
                <a:latin typeface="Adobe 宋体 Std L" pitchFamily="18" charset="-122"/>
                <a:ea typeface="Adobe 宋体 Std L" pitchFamily="18" charset="-122"/>
                <a:cs typeface="华文细黑" pitchFamily="2" charset="-122"/>
              </a:rPr>
              <a:t>参数</a:t>
            </a:r>
            <a:r>
              <a:rPr lang="en-US" altLang="zh-CN" sz="1300" b="1" i="1" err="1">
                <a:latin typeface="Adobe 宋体 Std L" pitchFamily="18" charset="-122"/>
                <a:ea typeface="Adobe 宋体 Std L" pitchFamily="18" charset="-122"/>
                <a:cs typeface="华文细黑" pitchFamily="2" charset="-122"/>
              </a:rPr>
              <a:t>howmany</a:t>
            </a:r>
            <a:r>
              <a:rPr lang="zh-CN" altLang="en-US" sz="1300" b="1" i="1">
                <a:latin typeface="Adobe 宋体 Std L" pitchFamily="18" charset="-122"/>
                <a:ea typeface="Adobe 宋体 Std L" pitchFamily="18" charset="-122"/>
                <a:cs typeface="华文细黑" pitchFamily="2" charset="-122"/>
              </a:rPr>
              <a:t>可选，用于指定返回的数组的最大长度；当参数</a:t>
            </a:r>
            <a:r>
              <a:rPr lang="en-US" altLang="zh-CN" sz="1300" b="1" i="1" err="1">
                <a:latin typeface="Adobe 宋体 Std L" pitchFamily="18" charset="-122"/>
                <a:ea typeface="Adobe 宋体 Std L" pitchFamily="18" charset="-122"/>
                <a:cs typeface="华文细黑" pitchFamily="2" charset="-122"/>
              </a:rPr>
              <a:t>howmany</a:t>
            </a:r>
            <a:r>
              <a:rPr lang="zh-CN" altLang="en-US" sz="1300" b="1" i="1">
                <a:latin typeface="Adobe 宋体 Std L" pitchFamily="18" charset="-122"/>
                <a:ea typeface="Adobe 宋体 Std L" pitchFamily="18" charset="-122"/>
                <a:cs typeface="华文细黑" pitchFamily="2" charset="-122"/>
              </a:rPr>
              <a:t>存在时，返回的子串个数不应大于</a:t>
            </a:r>
            <a:r>
              <a:rPr lang="en-US" altLang="zh-CN" sz="1300" b="1" i="1" err="1">
                <a:latin typeface="Adobe 宋体 Std L" pitchFamily="18" charset="-122"/>
                <a:ea typeface="Adobe 宋体 Std L" pitchFamily="18" charset="-122"/>
                <a:cs typeface="华文细黑" pitchFamily="2" charset="-122"/>
              </a:rPr>
              <a:t>howmany</a:t>
            </a:r>
            <a:r>
              <a:rPr lang="zh-CN" altLang="en-US" sz="1300" b="1" i="1">
                <a:latin typeface="Adobe 宋体 Std L" pitchFamily="18" charset="-122"/>
                <a:ea typeface="Adobe 宋体 Std L" pitchFamily="18" charset="-122"/>
                <a:cs typeface="华文细黑" pitchFamily="2" charset="-122"/>
              </a:rPr>
              <a:t>；当参数</a:t>
            </a:r>
            <a:r>
              <a:rPr lang="en-US" altLang="zh-CN" sz="1300" b="1" i="1" err="1">
                <a:latin typeface="Adobe 宋体 Std L" pitchFamily="18" charset="-122"/>
                <a:ea typeface="Adobe 宋体 Std L" pitchFamily="18" charset="-122"/>
                <a:cs typeface="华文细黑" pitchFamily="2" charset="-122"/>
              </a:rPr>
              <a:t>howmany</a:t>
            </a:r>
            <a:r>
              <a:rPr lang="zh-CN" altLang="en-US" sz="1300" b="1" i="1">
                <a:latin typeface="Adobe 宋体 Std L" pitchFamily="18" charset="-122"/>
                <a:ea typeface="Adobe 宋体 Std L" pitchFamily="18" charset="-122"/>
                <a:cs typeface="华文细黑" pitchFamily="2" charset="-122"/>
              </a:rPr>
              <a:t>省略时，对整个字符串进行分割，而不考虑结果的数量。</a:t>
            </a:r>
            <a:endParaRPr lang="en-US" altLang="zh-CN" sz="1300" b="1">
              <a:latin typeface="Adobe 宋体 Std L" pitchFamily="18" charset="-122"/>
              <a:ea typeface="Adobe 宋体 Std L" pitchFamily="18" charset="-122"/>
              <a:cs typeface="华文细黑"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endParaRPr sz="1600"/>
          </a:p>
          <a:p>
            <a:endParaRPr kumimoji="1" sz="1600">
              <a:solidFill>
                <a:srgbClr val="000000"/>
              </a:solidFill>
              <a:latin typeface="Adobe 仿宋 Std R" pitchFamily="18" charset="-122"/>
              <a:ea typeface="Adobe 仿宋 Std R" pitchFamily="18" charset="-122"/>
            </a:endParaRPr>
          </a:p>
          <a:p>
            <a:endParaRPr sz="1600"/>
          </a:p>
          <a:p>
            <a:pPr>
              <a:buNone/>
            </a:pPr>
            <a:endParaRPr sz="1600"/>
          </a:p>
          <a:p>
            <a:pPr>
              <a:buNone/>
            </a:pPr>
            <a:endParaRPr/>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25</a:t>
            </a:fld>
            <a:endParaRPr lang="en-US" altLang="zh-CN"/>
          </a:p>
        </p:txBody>
      </p:sp>
      <p:sp>
        <p:nvSpPr>
          <p:cNvPr id="7" name="标题 2"/>
          <p:cNvSpPr>
            <a:spLocks noGrp="1"/>
          </p:cNvSpPr>
          <p:nvPr>
            <p:ph type="title"/>
          </p:nvPr>
        </p:nvSpPr>
        <p:spPr/>
        <p:txBody>
          <a:bodyPr>
            <a:normAutofit/>
          </a:bodyPr>
          <a:lstStyle/>
          <a:p>
            <a:r>
              <a:rPr lang="en-US" altLang="zh-CN" sz="2400"/>
              <a:t>7.3.2  </a:t>
            </a:r>
            <a:r>
              <a:rPr sz="2400"/>
              <a:t>字符串对象的常用方法</a:t>
            </a:r>
            <a:endParaRPr lang="en-US" sz="2400"/>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7"/>
          <p:cNvSpPr txBox="1">
            <a:spLocks/>
          </p:cNvSpPr>
          <p:nvPr/>
        </p:nvSpPr>
        <p:spPr bwMode="auto">
          <a:xfrm>
            <a:off x="500040" y="857241"/>
            <a:ext cx="8207375" cy="17145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buFont typeface="Wingdings" pitchFamily="2" charset="2"/>
              <a:buChar char="l"/>
            </a:pPr>
            <a:r>
              <a:rPr lang="zh-CN" altLang="en-US" sz="1400" b="1">
                <a:latin typeface="Adobe 宋体 Std L" pitchFamily="18" charset="-122"/>
                <a:ea typeface="Adobe 宋体 Std L" pitchFamily="18" charset="-122"/>
                <a:cs typeface="华文细黑" pitchFamily="2" charset="-122"/>
              </a:rPr>
              <a:t>转义字符是</a:t>
            </a:r>
            <a:r>
              <a:rPr lang="en-US" altLang="zh-CN" sz="1400" b="1">
                <a:latin typeface="Adobe 宋体 Std L" pitchFamily="18" charset="-122"/>
                <a:ea typeface="Adobe 宋体 Std L" pitchFamily="18" charset="-122"/>
                <a:cs typeface="华文细黑" pitchFamily="2" charset="-122"/>
              </a:rPr>
              <a:t>JavaScript</a:t>
            </a:r>
            <a:r>
              <a:rPr lang="zh-CN" altLang="en-US" sz="1400" b="1">
                <a:latin typeface="Adobe 宋体 Std L" pitchFamily="18" charset="-122"/>
                <a:ea typeface="Adobe 宋体 Std L" pitchFamily="18" charset="-122"/>
                <a:cs typeface="华文细黑" pitchFamily="2" charset="-122"/>
              </a:rPr>
              <a:t>中的一些特殊的字符串对象，用于表示</a:t>
            </a:r>
            <a:r>
              <a:rPr lang="en-US" altLang="zh-CN" sz="1400" b="1">
                <a:latin typeface="Adobe 宋体 Std L" pitchFamily="18" charset="-122"/>
                <a:ea typeface="Adobe 宋体 Std L" pitchFamily="18" charset="-122"/>
                <a:cs typeface="华文细黑" pitchFamily="2" charset="-122"/>
              </a:rPr>
              <a:t>ASCII</a:t>
            </a:r>
            <a:r>
              <a:rPr lang="zh-CN" altLang="en-US" sz="1400" b="1">
                <a:latin typeface="Adobe 宋体 Std L" pitchFamily="18" charset="-122"/>
                <a:ea typeface="Adobe 宋体 Std L" pitchFamily="18" charset="-122"/>
                <a:cs typeface="华文细黑" pitchFamily="2" charset="-122"/>
              </a:rPr>
              <a:t>码字符集中不可打印的控制字符或特定功能的字符</a:t>
            </a:r>
            <a:endParaRPr lang="en-US" altLang="zh-CN" sz="1400" b="1">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buFont typeface="Wingdings" pitchFamily="2" charset="2"/>
              <a:buChar char="l"/>
            </a:pPr>
            <a:endParaRPr lang="en-US" altLang="zh-CN" sz="1400" b="1">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buFont typeface="Wingdings" pitchFamily="2" charset="2"/>
              <a:buChar char="l"/>
            </a:pPr>
            <a:endParaRPr lang="en-US" altLang="zh-CN" sz="1400" b="1">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buFont typeface="Wingdings" pitchFamily="2" charset="2"/>
              <a:buChar char="l"/>
            </a:pPr>
            <a:endParaRPr lang="en-US" altLang="zh-CN" sz="1400" b="1">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buFont typeface="Wingdings" pitchFamily="2" charset="2"/>
              <a:buChar char="l"/>
            </a:pPr>
            <a:endParaRPr lang="en-US" altLang="zh-CN" sz="1400" b="1">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buFont typeface="Wingdings" pitchFamily="2" charset="2"/>
              <a:buChar char="l"/>
            </a:pPr>
            <a:endParaRPr lang="en-US" altLang="zh-CN" sz="1400" b="1">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buFont typeface="Wingdings" pitchFamily="2" charset="2"/>
              <a:buChar char="l"/>
            </a:pPr>
            <a:endParaRPr lang="en-US" altLang="zh-CN" sz="1400" b="1">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pPr>
            <a:r>
              <a:rPr lang="en-US" altLang="zh-CN" sz="1500" b="1"/>
              <a:t>	 </a:t>
            </a:r>
            <a:r>
              <a:rPr lang="zh-CN" altLang="en-US" sz="1500" b="1"/>
              <a:t>案例演示：</a:t>
            </a:r>
            <a:r>
              <a:rPr lang="en-US" sz="1500" b="1" u="sng">
                <a:solidFill>
                  <a:srgbClr val="0000CC"/>
                </a:solidFill>
              </a:rPr>
              <a:t>subString.html </a:t>
            </a:r>
            <a:r>
              <a:rPr lang="en-US" sz="1500" b="1"/>
              <a:t>     </a:t>
            </a:r>
            <a:r>
              <a:rPr lang="zh-CN" altLang="en-US" sz="1500"/>
              <a:t>字符串的创建、检索、截取及特殊字符的用法</a:t>
            </a:r>
          </a:p>
          <a:p>
            <a:r>
              <a:rPr lang="en-US" altLang="zh-CN" sz="1500" b="1"/>
              <a:t>         </a:t>
            </a:r>
            <a:r>
              <a:rPr lang="zh-CN" altLang="en-US" sz="1500" b="1"/>
              <a:t>案例演示：</a:t>
            </a:r>
            <a:r>
              <a:rPr lang="en-US" sz="1500" b="1" u="sng">
                <a:solidFill>
                  <a:srgbClr val="0000CC"/>
                </a:solidFill>
              </a:rPr>
              <a:t>dealString.html </a:t>
            </a:r>
            <a:r>
              <a:rPr lang="en-US" sz="1500" b="1"/>
              <a:t>   </a:t>
            </a:r>
            <a:r>
              <a:rPr lang="zh-CN" altLang="en-US" sz="1500"/>
              <a:t>字符串对象的其他方法的用法</a:t>
            </a:r>
          </a:p>
        </p:txBody>
      </p:sp>
      <p:graphicFrame>
        <p:nvGraphicFramePr>
          <p:cNvPr id="14" name="Group 96"/>
          <p:cNvGraphicFramePr>
            <a:graphicFrameLocks noGrp="1"/>
          </p:cNvGraphicFramePr>
          <p:nvPr>
            <p:extLst>
              <p:ext uri="{D42A27DB-BD31-4B8C-83A1-F6EECF244321}">
                <p14:modId xmlns:p14="http://schemas.microsoft.com/office/powerpoint/2010/main" val="2406441939"/>
              </p:ext>
            </p:extLst>
          </p:nvPr>
        </p:nvGraphicFramePr>
        <p:xfrm>
          <a:off x="1000101" y="1643056"/>
          <a:ext cx="6858047" cy="1992686"/>
        </p:xfrm>
        <a:graphic>
          <a:graphicData uri="http://schemas.openxmlformats.org/drawingml/2006/table">
            <a:tbl>
              <a:tblPr/>
              <a:tblGrid>
                <a:gridCol w="1648569">
                  <a:extLst>
                    <a:ext uri="{9D8B030D-6E8A-4147-A177-3AD203B41FA5}">
                      <a16:colId xmlns:a16="http://schemas.microsoft.com/office/drawing/2014/main" val="20000"/>
                    </a:ext>
                  </a:extLst>
                </a:gridCol>
                <a:gridCol w="1582626">
                  <a:extLst>
                    <a:ext uri="{9D8B030D-6E8A-4147-A177-3AD203B41FA5}">
                      <a16:colId xmlns:a16="http://schemas.microsoft.com/office/drawing/2014/main" val="20001"/>
                    </a:ext>
                  </a:extLst>
                </a:gridCol>
                <a:gridCol w="1912340">
                  <a:extLst>
                    <a:ext uri="{9D8B030D-6E8A-4147-A177-3AD203B41FA5}">
                      <a16:colId xmlns:a16="http://schemas.microsoft.com/office/drawing/2014/main" val="20002"/>
                    </a:ext>
                  </a:extLst>
                </a:gridCol>
                <a:gridCol w="1714512">
                  <a:extLst>
                    <a:ext uri="{9D8B030D-6E8A-4147-A177-3AD203B41FA5}">
                      <a16:colId xmlns:a16="http://schemas.microsoft.com/office/drawing/2014/main" val="20003"/>
                    </a:ext>
                  </a:extLst>
                </a:gridCol>
              </a:tblGrid>
              <a:tr h="31977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a:ln>
                            <a:noFill/>
                          </a:ln>
                          <a:solidFill>
                            <a:srgbClr val="FFFFFF"/>
                          </a:solidFill>
                          <a:effectLst/>
                          <a:latin typeface="微软雅黑" pitchFamily="34" charset="-122"/>
                          <a:ea typeface="微软雅黑" pitchFamily="34" charset="-122"/>
                          <a:cs typeface="+mn-cs"/>
                        </a:rPr>
                        <a:t>转义字符</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1200" cap="none" normalizeH="0" baseline="0">
                          <a:ln>
                            <a:noFill/>
                          </a:ln>
                          <a:solidFill>
                            <a:srgbClr val="FFFFFF"/>
                          </a:solidFill>
                          <a:effectLst/>
                          <a:latin typeface="微软雅黑" pitchFamily="34" charset="-122"/>
                          <a:ea typeface="微软雅黑" pitchFamily="34" charset="-122"/>
                          <a:cs typeface="+mn-cs"/>
                        </a:rPr>
                        <a:t>实现方式</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a:ln>
                            <a:noFill/>
                          </a:ln>
                          <a:solidFill>
                            <a:srgbClr val="FFFFFF"/>
                          </a:solidFill>
                          <a:effectLst/>
                          <a:latin typeface="微软雅黑" pitchFamily="34" charset="-122"/>
                          <a:ea typeface="微软雅黑" pitchFamily="34" charset="-122"/>
                          <a:cs typeface="+mn-cs"/>
                        </a:rPr>
                        <a:t>转义字符</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1200" cap="none" normalizeH="0" baseline="0">
                          <a:ln>
                            <a:noFill/>
                          </a:ln>
                          <a:solidFill>
                            <a:srgbClr val="FFFFFF"/>
                          </a:solidFill>
                          <a:effectLst/>
                          <a:latin typeface="微软雅黑" pitchFamily="34" charset="-122"/>
                          <a:ea typeface="微软雅黑" pitchFamily="34" charset="-122"/>
                          <a:cs typeface="+mn-cs"/>
                        </a:rPr>
                        <a:t>实现方式</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458466">
                <a:tc>
                  <a:txBody>
                    <a:bodyPr/>
                    <a:lstStyle/>
                    <a:p>
                      <a:pPr algn="ctr">
                        <a:spcAft>
                          <a:spcPts val="0"/>
                        </a:spcAft>
                      </a:pPr>
                      <a:r>
                        <a:rPr lang="zh-CN" altLang="zh-CN" sz="1200" kern="1200">
                          <a:solidFill>
                            <a:schemeClr val="tx1"/>
                          </a:solidFill>
                          <a:latin typeface="微软雅黑" pitchFamily="34" charset="-122"/>
                          <a:ea typeface="微软雅黑" pitchFamily="34" charset="-122"/>
                          <a:cs typeface="+mn-cs"/>
                        </a:rPr>
                        <a:t>双引号</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ctr" defTabSz="914400" rtl="0" eaLnBrk="1" latinLnBrk="0" hangingPunct="1">
                        <a:spcAft>
                          <a:spcPts val="0"/>
                        </a:spcAft>
                      </a:pPr>
                      <a:r>
                        <a:rPr lang="en-US" altLang="zh-CN" sz="1200" kern="1200">
                          <a:solidFill>
                            <a:schemeClr val="tx1"/>
                          </a:solidFill>
                          <a:latin typeface="微软雅黑" pitchFamily="34" charset="-122"/>
                          <a:ea typeface="微软雅黑" pitchFamily="34" charset="-122"/>
                          <a:cs typeface="+mn-cs"/>
                        </a:rPr>
                        <a:t>\"</a:t>
                      </a:r>
                      <a:endParaRPr lang="zh-CN" altLang="zh-CN" sz="12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ctr" defTabSz="914400" rtl="0" eaLnBrk="1" latinLnBrk="0" hangingPunct="1">
                        <a:spcAft>
                          <a:spcPts val="0"/>
                        </a:spcAft>
                      </a:pPr>
                      <a:r>
                        <a:rPr lang="zh-CN" altLang="zh-CN" sz="1200" kern="1200">
                          <a:solidFill>
                            <a:schemeClr val="tx1"/>
                          </a:solidFill>
                          <a:latin typeface="微软雅黑" pitchFamily="34" charset="-122"/>
                          <a:ea typeface="微软雅黑" pitchFamily="34" charset="-122"/>
                          <a:cs typeface="+mn-cs"/>
                        </a:rPr>
                        <a:t>换行</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ctr" defTabSz="914400" rtl="0" eaLnBrk="1" latinLnBrk="0" hangingPunct="1">
                        <a:spcAft>
                          <a:spcPts val="0"/>
                        </a:spcAft>
                      </a:pPr>
                      <a:r>
                        <a:rPr lang="en-US" altLang="zh-CN" sz="1200" kern="1200">
                          <a:solidFill>
                            <a:srgbClr val="0000CC"/>
                          </a:solidFill>
                          <a:latin typeface="微软雅黑" pitchFamily="34" charset="-122"/>
                          <a:ea typeface="微软雅黑" pitchFamily="34" charset="-122"/>
                          <a:cs typeface="+mn-cs"/>
                        </a:rPr>
                        <a:t>\n</a:t>
                      </a:r>
                      <a:endParaRPr lang="zh-CN" altLang="zh-CN" sz="1200" kern="1200">
                        <a:solidFill>
                          <a:srgbClr val="0000CC"/>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1"/>
                  </a:ext>
                </a:extLst>
              </a:tr>
              <a:tr h="500066">
                <a:tc>
                  <a:txBody>
                    <a:bodyPr/>
                    <a:lstStyle/>
                    <a:p>
                      <a:pPr algn="ctr">
                        <a:spcAft>
                          <a:spcPts val="0"/>
                        </a:spcAft>
                      </a:pPr>
                      <a:r>
                        <a:rPr lang="zh-CN" altLang="zh-CN" sz="1200" kern="1200">
                          <a:solidFill>
                            <a:schemeClr val="tx1"/>
                          </a:solidFill>
                          <a:latin typeface="微软雅黑" pitchFamily="34" charset="-122"/>
                          <a:ea typeface="微软雅黑" pitchFamily="34" charset="-122"/>
                          <a:cs typeface="+mn-cs"/>
                        </a:rPr>
                        <a:t>单引号</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algn="ctr" defTabSz="914400" rtl="0" eaLnBrk="1" latinLnBrk="0" hangingPunct="1">
                        <a:spcAft>
                          <a:spcPts val="0"/>
                        </a:spcAft>
                      </a:pPr>
                      <a:r>
                        <a:rPr lang="en-US" altLang="zh-CN" sz="1200" kern="1200">
                          <a:solidFill>
                            <a:schemeClr val="tx1"/>
                          </a:solidFill>
                          <a:latin typeface="微软雅黑" pitchFamily="34" charset="-122"/>
                          <a:ea typeface="微软雅黑" pitchFamily="34" charset="-122"/>
                          <a:cs typeface="+mn-cs"/>
                        </a:rPr>
                        <a:t>\'</a:t>
                      </a:r>
                      <a:endParaRPr lang="zh-CN" altLang="zh-CN" sz="12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algn="ctr" defTabSz="914400" rtl="0" eaLnBrk="1" latinLnBrk="0" hangingPunct="1">
                        <a:spcAft>
                          <a:spcPts val="0"/>
                        </a:spcAft>
                      </a:pPr>
                      <a:r>
                        <a:rPr lang="zh-CN" altLang="zh-CN" sz="1200" kern="1200">
                          <a:solidFill>
                            <a:schemeClr val="tx1"/>
                          </a:solidFill>
                          <a:latin typeface="微软雅黑" pitchFamily="34" charset="-122"/>
                          <a:ea typeface="微软雅黑" pitchFamily="34" charset="-122"/>
                          <a:cs typeface="+mn-cs"/>
                        </a:rPr>
                        <a:t>回车</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algn="ctr" defTabSz="914400" rtl="0" eaLnBrk="1" latinLnBrk="0" hangingPunct="1">
                        <a:spcAft>
                          <a:spcPts val="0"/>
                        </a:spcAft>
                      </a:pPr>
                      <a:r>
                        <a:rPr lang="en-US" altLang="zh-CN" sz="1200" kern="1200">
                          <a:solidFill>
                            <a:srgbClr val="0000CC"/>
                          </a:solidFill>
                          <a:latin typeface="微软雅黑" pitchFamily="34" charset="-122"/>
                          <a:ea typeface="微软雅黑" pitchFamily="34" charset="-122"/>
                          <a:cs typeface="+mn-cs"/>
                        </a:rPr>
                        <a:t>\r</a:t>
                      </a:r>
                      <a:endParaRPr lang="zh-CN" altLang="zh-CN" sz="1200" kern="1200">
                        <a:solidFill>
                          <a:srgbClr val="0000CC"/>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2"/>
                  </a:ext>
                </a:extLst>
              </a:tr>
              <a:tr h="357190">
                <a:tc>
                  <a:txBody>
                    <a:bodyPr/>
                    <a:lstStyle/>
                    <a:p>
                      <a:pPr algn="ctr">
                        <a:spcAft>
                          <a:spcPts val="0"/>
                        </a:spcAft>
                      </a:pPr>
                      <a:r>
                        <a:rPr lang="en-US" altLang="zh-CN" sz="1200" kern="1200">
                          <a:solidFill>
                            <a:schemeClr val="tx1"/>
                          </a:solidFill>
                          <a:latin typeface="微软雅黑" pitchFamily="34" charset="-122"/>
                          <a:ea typeface="微软雅黑" pitchFamily="34" charset="-122"/>
                          <a:cs typeface="+mn-cs"/>
                        </a:rPr>
                        <a:t>Tab</a:t>
                      </a:r>
                      <a:endParaRPr lang="zh-CN" altLang="zh-CN" sz="12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ctr" defTabSz="914400" rtl="0" eaLnBrk="1" latinLnBrk="0" hangingPunct="1">
                        <a:spcAft>
                          <a:spcPts val="0"/>
                        </a:spcAft>
                      </a:pPr>
                      <a:r>
                        <a:rPr lang="en-US" altLang="zh-CN" sz="1200" kern="1200">
                          <a:solidFill>
                            <a:schemeClr val="tx1"/>
                          </a:solidFill>
                          <a:latin typeface="微软雅黑" pitchFamily="34" charset="-122"/>
                          <a:ea typeface="微软雅黑" pitchFamily="34" charset="-122"/>
                          <a:cs typeface="+mn-cs"/>
                        </a:rPr>
                        <a:t>\t</a:t>
                      </a:r>
                      <a:endParaRPr lang="zh-CN" altLang="zh-CN" sz="12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ctr" defTabSz="914400" rtl="0" eaLnBrk="1" latinLnBrk="0" hangingPunct="1">
                        <a:spcAft>
                          <a:spcPts val="0"/>
                        </a:spcAft>
                      </a:pPr>
                      <a:r>
                        <a:rPr lang="zh-CN" altLang="zh-CN" sz="1200" kern="1200">
                          <a:solidFill>
                            <a:schemeClr val="tx1"/>
                          </a:solidFill>
                          <a:latin typeface="微软雅黑" pitchFamily="34" charset="-122"/>
                          <a:ea typeface="微软雅黑" pitchFamily="34" charset="-122"/>
                          <a:cs typeface="+mn-cs"/>
                        </a:rPr>
                        <a:t>反斜杠</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ctr" defTabSz="914400" rtl="0" eaLnBrk="1" latinLnBrk="0" hangingPunct="1">
                        <a:spcAft>
                          <a:spcPts val="0"/>
                        </a:spcAft>
                      </a:pPr>
                      <a:r>
                        <a:rPr lang="en-US" altLang="zh-CN" sz="1200" kern="1200">
                          <a:solidFill>
                            <a:schemeClr val="tx1"/>
                          </a:solidFill>
                          <a:latin typeface="微软雅黑" pitchFamily="34" charset="-122"/>
                          <a:ea typeface="微软雅黑" pitchFamily="34" charset="-122"/>
                          <a:cs typeface="+mn-cs"/>
                        </a:rPr>
                        <a:t>\\</a:t>
                      </a:r>
                      <a:endParaRPr lang="zh-CN" altLang="zh-CN" sz="12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3"/>
                  </a:ext>
                </a:extLst>
              </a:tr>
              <a:tr h="357190">
                <a:tc>
                  <a:txBody>
                    <a:bodyPr/>
                    <a:lstStyle/>
                    <a:p>
                      <a:pPr algn="ctr">
                        <a:spcAft>
                          <a:spcPts val="0"/>
                        </a:spcAft>
                      </a:pPr>
                      <a:r>
                        <a:rPr lang="zh-CN" altLang="zh-CN" sz="1200" kern="1200">
                          <a:solidFill>
                            <a:schemeClr val="tx1"/>
                          </a:solidFill>
                          <a:latin typeface="微软雅黑" pitchFamily="34" charset="-122"/>
                          <a:ea typeface="微软雅黑" pitchFamily="34" charset="-122"/>
                          <a:cs typeface="+mn-cs"/>
                        </a:rPr>
                        <a:t>退格</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algn="ctr" defTabSz="914400" rtl="0" eaLnBrk="1" latinLnBrk="0" hangingPunct="1">
                        <a:spcAft>
                          <a:spcPts val="0"/>
                        </a:spcAft>
                      </a:pPr>
                      <a:r>
                        <a:rPr lang="en-US" altLang="zh-CN" sz="1200" kern="1200">
                          <a:solidFill>
                            <a:schemeClr val="tx1"/>
                          </a:solidFill>
                          <a:latin typeface="微软雅黑" pitchFamily="34" charset="-122"/>
                          <a:ea typeface="微软雅黑" pitchFamily="34" charset="-122"/>
                          <a:cs typeface="+mn-cs"/>
                        </a:rPr>
                        <a:t>\b</a:t>
                      </a:r>
                      <a:endParaRPr lang="zh-CN" altLang="zh-CN" sz="12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algn="ctr" defTabSz="914400" rtl="0" eaLnBrk="1" latinLnBrk="0" hangingPunct="1">
                        <a:spcAft>
                          <a:spcPts val="0"/>
                        </a:spcAft>
                      </a:pPr>
                      <a:r>
                        <a:rPr lang="zh-CN" altLang="zh-CN" sz="1200" kern="1200">
                          <a:solidFill>
                            <a:schemeClr val="tx1"/>
                          </a:solidFill>
                          <a:latin typeface="微软雅黑" pitchFamily="34" charset="-122"/>
                          <a:ea typeface="微软雅黑" pitchFamily="34" charset="-122"/>
                          <a:cs typeface="+mn-cs"/>
                        </a:rPr>
                        <a:t>换页符</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algn="ctr" defTabSz="914400" rtl="0" eaLnBrk="1" latinLnBrk="0" hangingPunct="1">
                        <a:spcAft>
                          <a:spcPts val="0"/>
                        </a:spcAft>
                      </a:pPr>
                      <a:r>
                        <a:rPr lang="en-US" altLang="zh-CN" sz="1200" kern="1200">
                          <a:solidFill>
                            <a:schemeClr val="tx1"/>
                          </a:solidFill>
                          <a:latin typeface="微软雅黑" pitchFamily="34" charset="-122"/>
                          <a:ea typeface="微软雅黑" pitchFamily="34" charset="-122"/>
                          <a:cs typeface="+mn-cs"/>
                        </a:rPr>
                        <a:t>\f</a:t>
                      </a:r>
                      <a:endParaRPr lang="zh-CN" altLang="zh-CN" sz="12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endParaRPr sz="1600"/>
          </a:p>
          <a:p>
            <a:endParaRPr kumimoji="1" sz="1600">
              <a:solidFill>
                <a:srgbClr val="000000"/>
              </a:solidFill>
              <a:latin typeface="Adobe 仿宋 Std R" pitchFamily="18" charset="-122"/>
              <a:ea typeface="Adobe 仿宋 Std R" pitchFamily="18" charset="-122"/>
            </a:endParaRPr>
          </a:p>
          <a:p>
            <a:endParaRPr sz="1600"/>
          </a:p>
          <a:p>
            <a:pPr>
              <a:buNone/>
            </a:pPr>
            <a:endParaRPr sz="1600"/>
          </a:p>
          <a:p>
            <a:pPr>
              <a:buNone/>
            </a:pPr>
            <a:endParaRPr/>
          </a:p>
          <a:p>
            <a:pPr>
              <a:buNone/>
            </a:pPr>
            <a:endParaRPr/>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26</a:t>
            </a:fld>
            <a:endParaRPr lang="en-US" altLang="zh-CN"/>
          </a:p>
        </p:txBody>
      </p:sp>
      <p:sp>
        <p:nvSpPr>
          <p:cNvPr id="7" name="标题 2"/>
          <p:cNvSpPr>
            <a:spLocks noGrp="1"/>
          </p:cNvSpPr>
          <p:nvPr>
            <p:ph type="title"/>
          </p:nvPr>
        </p:nvSpPr>
        <p:spPr>
          <a:xfrm>
            <a:off x="957266" y="134542"/>
            <a:ext cx="5829312" cy="508383"/>
          </a:xfrm>
        </p:spPr>
        <p:txBody>
          <a:bodyPr>
            <a:normAutofit/>
          </a:bodyPr>
          <a:lstStyle/>
          <a:p>
            <a:r>
              <a:rPr lang="en-US" sz="2400"/>
              <a:t>7.4  Date</a:t>
            </a:r>
            <a:r>
              <a:rPr sz="2400"/>
              <a:t>日期对象</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7"/>
          <p:cNvSpPr txBox="1">
            <a:spLocks/>
          </p:cNvSpPr>
          <p:nvPr/>
        </p:nvSpPr>
        <p:spPr bwMode="auto">
          <a:xfrm>
            <a:off x="500040" y="857241"/>
            <a:ext cx="8207375" cy="100012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buFont typeface="Wingdings" pitchFamily="2" charset="2"/>
              <a:buChar char="l"/>
            </a:pPr>
            <a:r>
              <a:rPr lang="en-US" altLang="zh-CN" sz="1400" b="1">
                <a:latin typeface="Adobe 宋体 Std L" pitchFamily="18" charset="-122"/>
                <a:ea typeface="Adobe 宋体 Std L" pitchFamily="18" charset="-122"/>
                <a:cs typeface="华文细黑" pitchFamily="2" charset="-122"/>
              </a:rPr>
              <a:t>7.4.1  Date</a:t>
            </a:r>
            <a:r>
              <a:rPr lang="zh-CN" altLang="en-US" sz="1400" b="1">
                <a:latin typeface="Adobe 宋体 Std L" pitchFamily="18" charset="-122"/>
                <a:ea typeface="Adobe 宋体 Std L" pitchFamily="18" charset="-122"/>
                <a:cs typeface="华文细黑" pitchFamily="2" charset="-122"/>
              </a:rPr>
              <a:t>对象的创建</a:t>
            </a:r>
          </a:p>
          <a:p>
            <a:pPr marL="342900" indent="-342900" fontAlgn="base">
              <a:lnSpc>
                <a:spcPct val="150000"/>
              </a:lnSpc>
              <a:spcBef>
                <a:spcPct val="20000"/>
              </a:spcBef>
              <a:spcAft>
                <a:spcPct val="0"/>
              </a:spcAft>
              <a:buClr>
                <a:schemeClr val="accent6"/>
              </a:buClr>
              <a:buFont typeface="Wingdings" pitchFamily="2" charset="2"/>
              <a:buChar char="l"/>
            </a:pPr>
            <a:r>
              <a:rPr lang="en-US" altLang="zh-CN" sz="1400" b="1">
                <a:latin typeface="Adobe 宋体 Std L" pitchFamily="18" charset="-122"/>
                <a:ea typeface="Adobe 宋体 Std L" pitchFamily="18" charset="-122"/>
                <a:cs typeface="华文细黑" pitchFamily="2" charset="-122"/>
              </a:rPr>
              <a:t>JavaScript</a:t>
            </a:r>
            <a:r>
              <a:rPr lang="zh-CN" altLang="en-US" sz="1400" b="1">
                <a:latin typeface="Adobe 宋体 Std L" pitchFamily="18" charset="-122"/>
                <a:ea typeface="Adobe 宋体 Std L" pitchFamily="18" charset="-122"/>
                <a:cs typeface="华文细黑" pitchFamily="2" charset="-122"/>
              </a:rPr>
              <a:t>通过日期对象（</a:t>
            </a:r>
            <a:r>
              <a:rPr lang="en-US" altLang="zh-CN" sz="1400" b="1">
                <a:latin typeface="Adobe 宋体 Std L" pitchFamily="18" charset="-122"/>
                <a:ea typeface="Adobe 宋体 Std L" pitchFamily="18" charset="-122"/>
                <a:cs typeface="华文细黑" pitchFamily="2" charset="-122"/>
              </a:rPr>
              <a:t>Date</a:t>
            </a:r>
            <a:r>
              <a:rPr lang="zh-CN" altLang="en-US" sz="1400" b="1">
                <a:latin typeface="Adobe 宋体 Std L" pitchFamily="18" charset="-122"/>
                <a:ea typeface="Adobe 宋体 Std L" pitchFamily="18" charset="-122"/>
                <a:cs typeface="华文细黑" pitchFamily="2" charset="-122"/>
              </a:rPr>
              <a:t>）来操作日期和时间。通过日期对象的构造函数创建一个系统当前时间或指定时间的日期对象。</a:t>
            </a:r>
            <a:endParaRPr lang="en-US" altLang="zh-CN" sz="1400" b="1">
              <a:solidFill>
                <a:srgbClr val="00B0F0"/>
              </a:solidFill>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pPr>
            <a:r>
              <a:rPr lang="en-US" altLang="zh-CN" sz="1400" b="1"/>
              <a:t>	</a:t>
            </a:r>
            <a:endParaRPr kumimoji="0" lang="en-US" altLang="zh-CN" sz="18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p:txBody>
      </p:sp>
      <p:sp>
        <p:nvSpPr>
          <p:cNvPr id="9" name="文本占位符 8"/>
          <p:cNvSpPr>
            <a:spLocks noGrp="1"/>
          </p:cNvSpPr>
          <p:nvPr>
            <p:ph type="body" sz="quarter" idx="11"/>
          </p:nvPr>
        </p:nvSpPr>
        <p:spPr>
          <a:xfrm>
            <a:off x="857224" y="2071684"/>
            <a:ext cx="6858022" cy="1815882"/>
          </a:xfrm>
        </p:spPr>
        <p:txBody>
          <a:bodyPr/>
          <a:lstStyle/>
          <a:p>
            <a:r>
              <a:rPr lang="en-US"/>
              <a:t>new Date();</a:t>
            </a:r>
            <a:endParaRPr/>
          </a:p>
          <a:p>
            <a:r>
              <a:rPr lang="en-US"/>
              <a:t>new Date(</a:t>
            </a:r>
            <a:r>
              <a:rPr lang="en-US" err="1"/>
              <a:t>millisenconds</a:t>
            </a:r>
            <a:r>
              <a:rPr lang="en-US"/>
              <a:t>);</a:t>
            </a:r>
            <a:endParaRPr/>
          </a:p>
          <a:p>
            <a:r>
              <a:rPr lang="en-US"/>
              <a:t>new Date(</a:t>
            </a:r>
            <a:r>
              <a:rPr lang="en-US" err="1"/>
              <a:t>yyyy,MM,dd</a:t>
            </a:r>
            <a:r>
              <a:rPr lang="en-US"/>
              <a:t>);</a:t>
            </a:r>
            <a:endParaRPr/>
          </a:p>
          <a:p>
            <a:r>
              <a:rPr lang="en-US"/>
              <a:t>new Date(</a:t>
            </a:r>
            <a:r>
              <a:rPr lang="en-US" err="1"/>
              <a:t>yyyy,MM,dd,hh,mm,ss</a:t>
            </a:r>
            <a:r>
              <a:rPr lang="en-US"/>
              <a:t>);</a:t>
            </a:r>
            <a:endParaRPr/>
          </a:p>
          <a:p>
            <a:r>
              <a:rPr lang="en-US"/>
              <a:t>new Date(MM/</a:t>
            </a:r>
            <a:r>
              <a:rPr lang="en-US" err="1"/>
              <a:t>dd</a:t>
            </a:r>
            <a:r>
              <a:rPr lang="en-US"/>
              <a:t>/</a:t>
            </a:r>
            <a:r>
              <a:rPr lang="en-US" err="1"/>
              <a:t>yyyy</a:t>
            </a:r>
            <a:r>
              <a:rPr lang="en-US"/>
              <a:t> </a:t>
            </a:r>
            <a:r>
              <a:rPr lang="en-US" err="1"/>
              <a:t>hh:mm:ss</a:t>
            </a:r>
            <a:r>
              <a:rPr lang="en-US"/>
              <a:t>);</a:t>
            </a:r>
            <a:endParaRPr/>
          </a:p>
          <a:p>
            <a:r>
              <a:rPr lang="en-US"/>
              <a:t>new Date("month </a:t>
            </a:r>
            <a:r>
              <a:rPr lang="en-US" err="1"/>
              <a:t>dd,yyyy</a:t>
            </a:r>
            <a:r>
              <a:rPr lang="en-US"/>
              <a:t>");</a:t>
            </a:r>
            <a:endParaRPr/>
          </a:p>
          <a:p>
            <a:r>
              <a:rPr lang="en-US"/>
              <a:t>new Date("month </a:t>
            </a:r>
            <a:r>
              <a:rPr lang="en-US" err="1"/>
              <a:t>dd,yyyy</a:t>
            </a:r>
            <a:r>
              <a:rPr lang="en-US"/>
              <a:t> </a:t>
            </a:r>
            <a:r>
              <a:rPr lang="en-US" err="1"/>
              <a:t>hh:mm:ss</a:t>
            </a:r>
            <a:r>
              <a:rPr lang="en-US"/>
              <a:t>");</a:t>
            </a:r>
            <a:endParaRPr/>
          </a:p>
        </p:txBody>
      </p:sp>
      <p:sp>
        <p:nvSpPr>
          <p:cNvPr id="13" name="文本占位符 8"/>
          <p:cNvSpPr txBox="1">
            <a:spLocks/>
          </p:cNvSpPr>
          <p:nvPr/>
        </p:nvSpPr>
        <p:spPr bwMode="auto">
          <a:xfrm>
            <a:off x="857224" y="2071684"/>
            <a:ext cx="6858022" cy="2123658"/>
          </a:xfrm>
          <a:prstGeom prst="rect">
            <a:avLst/>
          </a:prstGeom>
          <a:solidFill>
            <a:srgbClr val="00B050"/>
          </a:solidFill>
          <a:ln>
            <a:headEnd/>
            <a:tailEnd/>
          </a:ln>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anchor="t" anchorCtr="0" compatLnSpc="1">
            <a:prstTxWarp prst="textNoShape">
              <a:avLst/>
            </a:prstTxWarp>
            <a:spAutoFit/>
          </a:bodyPr>
          <a:lstStyle/>
          <a:p>
            <a:r>
              <a:rPr lang="en-US" sz="1600" b="1" err="1"/>
              <a:t>var</a:t>
            </a:r>
            <a:r>
              <a:rPr lang="en-US" sz="1600" b="1"/>
              <a:t> myDate1=new Date();</a:t>
            </a:r>
            <a:endParaRPr lang="zh-CN" altLang="en-US" sz="1600"/>
          </a:p>
          <a:p>
            <a:r>
              <a:rPr lang="en-US" sz="1600" b="1" err="1"/>
              <a:t>var</a:t>
            </a:r>
            <a:r>
              <a:rPr lang="en-US" sz="1600" b="1"/>
              <a:t> myDate2=new Date(1218253167595);</a:t>
            </a:r>
            <a:endParaRPr lang="zh-CN" altLang="en-US" sz="1600"/>
          </a:p>
          <a:p>
            <a:r>
              <a:rPr lang="en-US" sz="1600" b="1" err="1"/>
              <a:t>var</a:t>
            </a:r>
            <a:r>
              <a:rPr lang="en-US" sz="1600" b="1"/>
              <a:t> myDate3=new Date(2015,</a:t>
            </a:r>
            <a:r>
              <a:rPr lang="en-US" sz="1600" b="1" u="sng">
                <a:solidFill>
                  <a:srgbClr val="0000CC"/>
                </a:solidFill>
              </a:rPr>
              <a:t>9</a:t>
            </a:r>
            <a:r>
              <a:rPr lang="en-US" sz="1600" b="1"/>
              <a:t>,2);</a:t>
            </a:r>
            <a:endParaRPr lang="zh-CN" altLang="en-US" sz="1600"/>
          </a:p>
          <a:p>
            <a:r>
              <a:rPr lang="en-US" sz="1600" b="1"/>
              <a:t>	</a:t>
            </a:r>
            <a:endParaRPr lang="zh-CN" altLang="en-US" sz="1600"/>
          </a:p>
          <a:p>
            <a:r>
              <a:rPr lang="en-US" sz="1600" b="1" err="1"/>
              <a:t>var</a:t>
            </a:r>
            <a:r>
              <a:rPr lang="en-US" sz="1600" b="1"/>
              <a:t> myDate4=new Date(2015,</a:t>
            </a:r>
            <a:r>
              <a:rPr lang="en-US" sz="1600" b="1" u="sng">
                <a:solidFill>
                  <a:srgbClr val="0000CC"/>
                </a:solidFill>
              </a:rPr>
              <a:t>9</a:t>
            </a:r>
            <a:r>
              <a:rPr lang="en-US" sz="1600" b="1"/>
              <a:t>,2,12,08,16);</a:t>
            </a:r>
            <a:endParaRPr lang="zh-CN" altLang="en-US" sz="1600"/>
          </a:p>
          <a:p>
            <a:r>
              <a:rPr lang="en-US" sz="1600" b="1" err="1"/>
              <a:t>var</a:t>
            </a:r>
            <a:r>
              <a:rPr lang="en-US" sz="1600" b="1"/>
              <a:t> myDate5=new Date("9/25/2015 9:25:38");</a:t>
            </a:r>
            <a:endParaRPr lang="zh-CN" altLang="en-US" sz="1600"/>
          </a:p>
          <a:p>
            <a:r>
              <a:rPr lang="en-US" sz="1600" b="1" err="1"/>
              <a:t>var</a:t>
            </a:r>
            <a:r>
              <a:rPr lang="en-US" sz="1600" b="1"/>
              <a:t> myDate6=new Date("April 25,2048");</a:t>
            </a:r>
            <a:endParaRPr lang="zh-CN" altLang="en-US" sz="1600"/>
          </a:p>
          <a:p>
            <a:r>
              <a:rPr lang="en-US" sz="1600" b="1" err="1"/>
              <a:t>var</a:t>
            </a:r>
            <a:r>
              <a:rPr lang="en-US" sz="1600" b="1"/>
              <a:t> myDate7=new Date("Apr 25,2048 17:32:16");</a:t>
            </a:r>
            <a:endParaRPr lang="zh-CN" altLang="en-US" sz="1600"/>
          </a:p>
        </p:txBody>
      </p:sp>
      <p:pic>
        <p:nvPicPr>
          <p:cNvPr id="12" name="图片 11" descr="C:\Users\ADMINI~1\AppData\Local\Temp\SNAGHTML1ffc50a6.PNG"/>
          <p:cNvPicPr/>
          <p:nvPr/>
        </p:nvPicPr>
        <p:blipFill>
          <a:blip r:embed="rId3">
            <a:extLst>
              <a:ext uri="{28A0092B-C50C-407E-A947-70E740481C1C}">
                <a14:useLocalDpi xmlns:a14="http://schemas.microsoft.com/office/drawing/2010/main" val="0"/>
              </a:ext>
            </a:extLst>
          </a:blip>
          <a:srcRect/>
          <a:stretch>
            <a:fillRect/>
          </a:stretch>
        </p:blipFill>
        <p:spPr bwMode="auto">
          <a:xfrm>
            <a:off x="4788024" y="1571619"/>
            <a:ext cx="2571768" cy="1928826"/>
          </a:xfrm>
          <a:prstGeom prst="rect">
            <a:avLst/>
          </a:prstGeom>
          <a:noFill/>
          <a:ln>
            <a:noFill/>
          </a:ln>
        </p:spPr>
      </p:pic>
      <p:pic>
        <p:nvPicPr>
          <p:cNvPr id="3" name="图片 2">
            <a:extLst>
              <a:ext uri="{FF2B5EF4-FFF2-40B4-BE49-F238E27FC236}">
                <a16:creationId xmlns:a16="http://schemas.microsoft.com/office/drawing/2014/main" id="{A6BE7379-1A42-414E-B032-DA3B762A493F}"/>
              </a:ext>
            </a:extLst>
          </p:cNvPr>
          <p:cNvPicPr>
            <a:picLocks noChangeAspect="1"/>
          </p:cNvPicPr>
          <p:nvPr/>
        </p:nvPicPr>
        <p:blipFill>
          <a:blip r:embed="rId4"/>
          <a:stretch>
            <a:fillRect/>
          </a:stretch>
        </p:blipFill>
        <p:spPr>
          <a:xfrm>
            <a:off x="6286643" y="2941849"/>
            <a:ext cx="2844433" cy="206710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endParaRPr sz="1600"/>
          </a:p>
          <a:p>
            <a:endParaRPr kumimoji="1" sz="1600">
              <a:solidFill>
                <a:srgbClr val="000000"/>
              </a:solidFill>
              <a:latin typeface="Adobe 仿宋 Std R" pitchFamily="18" charset="-122"/>
              <a:ea typeface="Adobe 仿宋 Std R" pitchFamily="18" charset="-122"/>
            </a:endParaRPr>
          </a:p>
          <a:p>
            <a:endParaRPr sz="1600"/>
          </a:p>
          <a:p>
            <a:pPr>
              <a:buNone/>
            </a:pPr>
            <a:endParaRPr sz="1600"/>
          </a:p>
          <a:p>
            <a:pPr>
              <a:buNone/>
            </a:pPr>
            <a:endParaRPr/>
          </a:p>
          <a:p>
            <a:pPr>
              <a:buNone/>
            </a:pPr>
            <a:endParaRPr/>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27</a:t>
            </a:fld>
            <a:endParaRPr lang="en-US" altLang="zh-CN"/>
          </a:p>
        </p:txBody>
      </p:sp>
      <p:sp>
        <p:nvSpPr>
          <p:cNvPr id="7" name="标题 2"/>
          <p:cNvSpPr>
            <a:spLocks noGrp="1"/>
          </p:cNvSpPr>
          <p:nvPr>
            <p:ph type="title"/>
          </p:nvPr>
        </p:nvSpPr>
        <p:spPr>
          <a:xfrm>
            <a:off x="957266" y="134542"/>
            <a:ext cx="5829312" cy="508383"/>
          </a:xfrm>
        </p:spPr>
        <p:txBody>
          <a:bodyPr>
            <a:normAutofit/>
          </a:bodyPr>
          <a:lstStyle/>
          <a:p>
            <a:r>
              <a:rPr lang="en-US" altLang="zh-CN" sz="2400"/>
              <a:t>7.4.2  Date</a:t>
            </a:r>
            <a:r>
              <a:rPr sz="2400"/>
              <a:t>对象的常用方法</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7"/>
          <p:cNvSpPr txBox="1">
            <a:spLocks/>
          </p:cNvSpPr>
          <p:nvPr/>
        </p:nvSpPr>
        <p:spPr bwMode="auto">
          <a:xfrm>
            <a:off x="500040" y="857241"/>
            <a:ext cx="8207375" cy="3571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buFont typeface="Wingdings" pitchFamily="2" charset="2"/>
              <a:buChar char="l"/>
            </a:pPr>
            <a:r>
              <a:rPr lang="zh-CN" altLang="en-US" sz="1400" b="1">
                <a:latin typeface="Adobe 宋体 Std L" pitchFamily="18" charset="-122"/>
                <a:ea typeface="Adobe 宋体 Std L" pitchFamily="18" charset="-122"/>
                <a:cs typeface="华文细黑" pitchFamily="2" charset="-122"/>
              </a:rPr>
              <a:t>在</a:t>
            </a:r>
            <a:r>
              <a:rPr lang="en-US" altLang="zh-CN" sz="1400" b="1">
                <a:latin typeface="Adobe 宋体 Std L" pitchFamily="18" charset="-122"/>
                <a:ea typeface="Adobe 宋体 Std L" pitchFamily="18" charset="-122"/>
                <a:cs typeface="华文细黑" pitchFamily="2" charset="-122"/>
              </a:rPr>
              <a:t>Date</a:t>
            </a:r>
            <a:r>
              <a:rPr lang="zh-CN" altLang="en-US" sz="1400" b="1">
                <a:latin typeface="Adobe 宋体 Std L" pitchFamily="18" charset="-122"/>
                <a:ea typeface="Adobe 宋体 Std L" pitchFamily="18" charset="-122"/>
                <a:cs typeface="华文细黑" pitchFamily="2" charset="-122"/>
              </a:rPr>
              <a:t>日期对象中，提供了一系列的获取日期和设置日期的方法</a:t>
            </a:r>
            <a:r>
              <a:rPr lang="en-US" altLang="zh-CN" sz="1400" b="1">
                <a:solidFill>
                  <a:srgbClr val="00B0F0"/>
                </a:solidFill>
                <a:latin typeface="Adobe 宋体 Std L" pitchFamily="18" charset="-122"/>
                <a:ea typeface="Adobe 宋体 Std L" pitchFamily="18" charset="-122"/>
                <a:cs typeface="华文细黑" pitchFamily="2" charset="-122"/>
              </a:rPr>
              <a:t>	</a:t>
            </a:r>
            <a:endParaRPr kumimoji="0" lang="en-US" altLang="zh-CN" sz="18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p:txBody>
      </p:sp>
      <p:graphicFrame>
        <p:nvGraphicFramePr>
          <p:cNvPr id="13" name="Group 96"/>
          <p:cNvGraphicFramePr>
            <a:graphicFrameLocks noGrp="1"/>
          </p:cNvGraphicFramePr>
          <p:nvPr>
            <p:extLst>
              <p:ext uri="{D42A27DB-BD31-4B8C-83A1-F6EECF244321}">
                <p14:modId xmlns:p14="http://schemas.microsoft.com/office/powerpoint/2010/main" val="3841365481"/>
              </p:ext>
            </p:extLst>
          </p:nvPr>
        </p:nvGraphicFramePr>
        <p:xfrm>
          <a:off x="899592" y="1428742"/>
          <a:ext cx="7387184" cy="3214710"/>
        </p:xfrm>
        <a:graphic>
          <a:graphicData uri="http://schemas.openxmlformats.org/drawingml/2006/table">
            <a:tbl>
              <a:tblPr/>
              <a:tblGrid>
                <a:gridCol w="2280435">
                  <a:extLst>
                    <a:ext uri="{9D8B030D-6E8A-4147-A177-3AD203B41FA5}">
                      <a16:colId xmlns:a16="http://schemas.microsoft.com/office/drawing/2014/main" val="20000"/>
                    </a:ext>
                  </a:extLst>
                </a:gridCol>
                <a:gridCol w="5106749">
                  <a:extLst>
                    <a:ext uri="{9D8B030D-6E8A-4147-A177-3AD203B41FA5}">
                      <a16:colId xmlns:a16="http://schemas.microsoft.com/office/drawing/2014/main" val="20001"/>
                    </a:ext>
                  </a:extLst>
                </a:gridCol>
              </a:tblGrid>
              <a:tr h="28779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a:ln>
                            <a:noFill/>
                          </a:ln>
                          <a:solidFill>
                            <a:srgbClr val="FFFFFF"/>
                          </a:solidFill>
                          <a:effectLst/>
                          <a:latin typeface="微软雅黑" pitchFamily="34" charset="-122"/>
                          <a:ea typeface="微软雅黑" pitchFamily="34" charset="-122"/>
                          <a:cs typeface="+mn-cs"/>
                        </a:rPr>
                        <a:t>方法</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a:ln>
                            <a:noFill/>
                          </a:ln>
                          <a:solidFill>
                            <a:srgbClr val="FFFFFF"/>
                          </a:solidFill>
                          <a:effectLst/>
                          <a:latin typeface="微软雅黑" pitchFamily="34" charset="-122"/>
                          <a:ea typeface="微软雅黑" pitchFamily="34" charset="-122"/>
                          <a:cs typeface="+mn-cs"/>
                        </a:rPr>
                        <a:t>描 述</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55145">
                <a:tc>
                  <a:txBody>
                    <a:bodyPr/>
                    <a:lstStyle/>
                    <a:p>
                      <a:pPr algn="just">
                        <a:spcAft>
                          <a:spcPts val="0"/>
                        </a:spcAft>
                      </a:pPr>
                      <a:r>
                        <a:rPr lang="en-US" altLang="zh-CN" sz="1200" kern="1200" err="1">
                          <a:solidFill>
                            <a:schemeClr val="tx1"/>
                          </a:solidFill>
                          <a:latin typeface="微软雅黑" pitchFamily="34" charset="-122"/>
                          <a:ea typeface="微软雅黑" pitchFamily="34" charset="-122"/>
                          <a:cs typeface="+mn-cs"/>
                        </a:rPr>
                        <a:t>getDate</a:t>
                      </a:r>
                      <a:r>
                        <a:rPr lang="en-US" altLang="zh-CN" sz="1200" kern="1200">
                          <a:solidFill>
                            <a:schemeClr val="tx1"/>
                          </a:solidFill>
                          <a:latin typeface="微软雅黑" pitchFamily="34" charset="-122"/>
                          <a:ea typeface="微软雅黑" pitchFamily="34" charset="-122"/>
                          <a:cs typeface="+mn-cs"/>
                        </a:rPr>
                        <a:t>()</a:t>
                      </a:r>
                      <a:endParaRPr lang="zh-CN" altLang="zh-CN" sz="12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200" kern="1200">
                          <a:solidFill>
                            <a:schemeClr val="tx1"/>
                          </a:solidFill>
                          <a:latin typeface="微软雅黑" pitchFamily="34" charset="-122"/>
                          <a:ea typeface="微软雅黑" pitchFamily="34" charset="-122"/>
                          <a:cs typeface="+mn-cs"/>
                        </a:rPr>
                        <a:t>返回一个月中的某一天</a:t>
                      </a:r>
                      <a:r>
                        <a:rPr lang="en-US" altLang="zh-CN" sz="1200" kern="1200">
                          <a:solidFill>
                            <a:schemeClr val="tx1"/>
                          </a:solidFill>
                          <a:latin typeface="微软雅黑" pitchFamily="34" charset="-122"/>
                          <a:ea typeface="微软雅黑" pitchFamily="34" charset="-122"/>
                          <a:cs typeface="+mn-cs"/>
                        </a:rPr>
                        <a:t>(1~31)</a:t>
                      </a:r>
                      <a:endParaRPr lang="zh-CN" altLang="zh-CN" sz="12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1"/>
                  </a:ext>
                </a:extLst>
              </a:tr>
              <a:tr h="321471">
                <a:tc>
                  <a:txBody>
                    <a:bodyPr/>
                    <a:lstStyle/>
                    <a:p>
                      <a:pPr algn="just">
                        <a:spcAft>
                          <a:spcPts val="0"/>
                        </a:spcAft>
                      </a:pPr>
                      <a:r>
                        <a:rPr lang="en-US" altLang="zh-CN" sz="1200" kern="1200" err="1">
                          <a:solidFill>
                            <a:schemeClr val="tx1"/>
                          </a:solidFill>
                          <a:latin typeface="微软雅黑" pitchFamily="34" charset="-122"/>
                          <a:ea typeface="微软雅黑" pitchFamily="34" charset="-122"/>
                          <a:cs typeface="+mn-cs"/>
                        </a:rPr>
                        <a:t>getDay</a:t>
                      </a:r>
                      <a:r>
                        <a:rPr lang="en-US" altLang="zh-CN" sz="1200" kern="1200">
                          <a:solidFill>
                            <a:schemeClr val="tx1"/>
                          </a:solidFill>
                          <a:latin typeface="微软雅黑" pitchFamily="34" charset="-122"/>
                          <a:ea typeface="微软雅黑" pitchFamily="34" charset="-122"/>
                          <a:cs typeface="+mn-cs"/>
                        </a:rPr>
                        <a:t>()</a:t>
                      </a:r>
                      <a:endParaRPr lang="zh-CN" altLang="zh-CN" sz="12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algn="just" defTabSz="914400" rtl="0" eaLnBrk="1" latinLnBrk="0" hangingPunct="1">
                        <a:spcAft>
                          <a:spcPts val="0"/>
                        </a:spcAft>
                      </a:pPr>
                      <a:r>
                        <a:rPr lang="zh-CN" altLang="zh-CN" sz="1200" kern="1200">
                          <a:solidFill>
                            <a:schemeClr val="tx1"/>
                          </a:solidFill>
                          <a:latin typeface="微软雅黑" pitchFamily="34" charset="-122"/>
                          <a:ea typeface="微软雅黑" pitchFamily="34" charset="-122"/>
                          <a:cs typeface="+mn-cs"/>
                        </a:rPr>
                        <a:t>返回一周中的某一天</a:t>
                      </a:r>
                      <a:r>
                        <a:rPr lang="en-US" altLang="zh-CN" sz="1200" kern="1200">
                          <a:solidFill>
                            <a:schemeClr val="tx1"/>
                          </a:solidFill>
                          <a:latin typeface="微软雅黑" pitchFamily="34" charset="-122"/>
                          <a:ea typeface="微软雅黑" pitchFamily="34" charset="-122"/>
                          <a:cs typeface="+mn-cs"/>
                        </a:rPr>
                        <a:t>(0~6)</a:t>
                      </a:r>
                      <a:endParaRPr lang="zh-CN" altLang="zh-CN" sz="12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2"/>
                  </a:ext>
                </a:extLst>
              </a:tr>
              <a:tr h="321471">
                <a:tc>
                  <a:txBody>
                    <a:bodyPr/>
                    <a:lstStyle/>
                    <a:p>
                      <a:pPr algn="just">
                        <a:spcAft>
                          <a:spcPts val="0"/>
                        </a:spcAft>
                      </a:pPr>
                      <a:r>
                        <a:rPr lang="en-US" altLang="zh-CN" sz="1200" kern="1200" err="1">
                          <a:solidFill>
                            <a:schemeClr val="tx1"/>
                          </a:solidFill>
                          <a:latin typeface="微软雅黑" pitchFamily="34" charset="-122"/>
                          <a:ea typeface="微软雅黑" pitchFamily="34" charset="-122"/>
                          <a:cs typeface="+mn-cs"/>
                        </a:rPr>
                        <a:t>getMonth</a:t>
                      </a:r>
                      <a:r>
                        <a:rPr lang="en-US" altLang="zh-CN" sz="1200" kern="1200">
                          <a:solidFill>
                            <a:schemeClr val="tx1"/>
                          </a:solidFill>
                          <a:latin typeface="微软雅黑" pitchFamily="34" charset="-122"/>
                          <a:ea typeface="微软雅黑" pitchFamily="34" charset="-122"/>
                          <a:cs typeface="+mn-cs"/>
                        </a:rPr>
                        <a:t>()</a:t>
                      </a:r>
                      <a:endParaRPr lang="zh-CN" altLang="zh-CN" sz="12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200" kern="1200" err="1">
                          <a:solidFill>
                            <a:schemeClr val="tx1"/>
                          </a:solidFill>
                          <a:latin typeface="微软雅黑" pitchFamily="34" charset="-122"/>
                          <a:ea typeface="微软雅黑" pitchFamily="34" charset="-122"/>
                          <a:cs typeface="+mn-cs"/>
                        </a:rPr>
                        <a:t>返回月份</a:t>
                      </a:r>
                      <a:r>
                        <a:rPr lang="en-US" altLang="zh-CN" sz="1200" kern="1200" err="1">
                          <a:solidFill>
                            <a:schemeClr val="tx1"/>
                          </a:solidFill>
                          <a:latin typeface="微软雅黑" pitchFamily="34" charset="-122"/>
                          <a:ea typeface="微软雅黑" pitchFamily="34" charset="-122"/>
                          <a:cs typeface="+mn-cs"/>
                        </a:rPr>
                        <a:t>(0~11)</a:t>
                      </a:r>
                      <a:endParaRPr lang="zh-CN" altLang="zh-CN" sz="1200" kern="1200" err="1">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3"/>
                  </a:ext>
                </a:extLst>
              </a:tr>
              <a:tr h="321471">
                <a:tc>
                  <a:txBody>
                    <a:bodyPr/>
                    <a:lstStyle/>
                    <a:p>
                      <a:pPr algn="just">
                        <a:spcAft>
                          <a:spcPts val="0"/>
                        </a:spcAft>
                      </a:pPr>
                      <a:r>
                        <a:rPr lang="en-US" altLang="zh-CN" sz="1200" kern="1200" err="1">
                          <a:solidFill>
                            <a:schemeClr val="tx1"/>
                          </a:solidFill>
                          <a:latin typeface="微软雅黑" pitchFamily="34" charset="-122"/>
                          <a:ea typeface="微软雅黑" pitchFamily="34" charset="-122"/>
                          <a:cs typeface="+mn-cs"/>
                        </a:rPr>
                        <a:t>getFullYear()</a:t>
                      </a:r>
                      <a:endParaRPr lang="zh-CN" altLang="zh-CN" sz="1200" kern="1200" err="1">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algn="just" defTabSz="914400" rtl="0" eaLnBrk="1" latinLnBrk="0" hangingPunct="1">
                        <a:spcAft>
                          <a:spcPts val="0"/>
                        </a:spcAft>
                      </a:pPr>
                      <a:r>
                        <a:rPr lang="zh-CN" altLang="zh-CN" sz="1200" kern="1200">
                          <a:solidFill>
                            <a:schemeClr val="tx1"/>
                          </a:solidFill>
                          <a:latin typeface="微软雅黑" pitchFamily="34" charset="-122"/>
                          <a:ea typeface="微软雅黑" pitchFamily="34" charset="-122"/>
                          <a:cs typeface="+mn-cs"/>
                        </a:rPr>
                        <a:t>返回</a:t>
                      </a:r>
                      <a:r>
                        <a:rPr lang="en-US" altLang="zh-CN" sz="1200" kern="1200">
                          <a:solidFill>
                            <a:schemeClr val="tx1"/>
                          </a:solidFill>
                          <a:latin typeface="微软雅黑" pitchFamily="34" charset="-122"/>
                          <a:ea typeface="微软雅黑" pitchFamily="34" charset="-122"/>
                          <a:cs typeface="+mn-cs"/>
                        </a:rPr>
                        <a:t>4</a:t>
                      </a:r>
                      <a:r>
                        <a:rPr lang="zh-CN" altLang="zh-CN" sz="1200" kern="1200">
                          <a:solidFill>
                            <a:schemeClr val="tx1"/>
                          </a:solidFill>
                          <a:latin typeface="微软雅黑" pitchFamily="34" charset="-122"/>
                          <a:ea typeface="微软雅黑" pitchFamily="34" charset="-122"/>
                          <a:cs typeface="+mn-cs"/>
                        </a:rPr>
                        <a:t>位数字的年份</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4"/>
                  </a:ext>
                </a:extLst>
              </a:tr>
              <a:tr h="321471">
                <a:tc>
                  <a:txBody>
                    <a:bodyPr/>
                    <a:lstStyle/>
                    <a:p>
                      <a:pPr algn="just">
                        <a:spcAft>
                          <a:spcPts val="0"/>
                        </a:spcAft>
                      </a:pPr>
                      <a:r>
                        <a:rPr lang="en-US" altLang="zh-CN" sz="1200" kern="1200" err="1">
                          <a:solidFill>
                            <a:schemeClr val="tx1"/>
                          </a:solidFill>
                          <a:latin typeface="微软雅黑" pitchFamily="34" charset="-122"/>
                          <a:ea typeface="微软雅黑" pitchFamily="34" charset="-122"/>
                          <a:cs typeface="+mn-cs"/>
                        </a:rPr>
                        <a:t>getHours()</a:t>
                      </a:r>
                      <a:endParaRPr lang="zh-CN" altLang="zh-CN" sz="1200" kern="1200" err="1">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200" kern="1200" err="1">
                          <a:solidFill>
                            <a:schemeClr val="tx1"/>
                          </a:solidFill>
                          <a:latin typeface="微软雅黑" pitchFamily="34" charset="-122"/>
                          <a:ea typeface="微软雅黑" pitchFamily="34" charset="-122"/>
                          <a:cs typeface="+mn-cs"/>
                        </a:rPr>
                        <a:t>返回</a:t>
                      </a:r>
                      <a:r>
                        <a:rPr lang="en-US" altLang="zh-CN" sz="1200" kern="1200" err="1">
                          <a:solidFill>
                            <a:schemeClr val="tx1"/>
                          </a:solidFill>
                          <a:latin typeface="微软雅黑" pitchFamily="34" charset="-122"/>
                          <a:ea typeface="微软雅黑" pitchFamily="34" charset="-122"/>
                          <a:cs typeface="+mn-cs"/>
                        </a:rPr>
                        <a:t>Date</a:t>
                      </a:r>
                      <a:r>
                        <a:rPr lang="zh-CN" altLang="zh-CN" sz="1200" kern="1200" err="1">
                          <a:solidFill>
                            <a:schemeClr val="tx1"/>
                          </a:solidFill>
                          <a:latin typeface="微软雅黑" pitchFamily="34" charset="-122"/>
                          <a:ea typeface="微软雅黑" pitchFamily="34" charset="-122"/>
                          <a:cs typeface="+mn-cs"/>
                        </a:rPr>
                        <a:t>对象的小时</a:t>
                      </a:r>
                      <a:r>
                        <a:rPr lang="en-US" altLang="zh-CN" sz="1200" kern="1200" err="1">
                          <a:solidFill>
                            <a:schemeClr val="tx1"/>
                          </a:solidFill>
                          <a:latin typeface="微软雅黑" pitchFamily="34" charset="-122"/>
                          <a:ea typeface="微软雅黑" pitchFamily="34" charset="-122"/>
                          <a:cs typeface="+mn-cs"/>
                        </a:rPr>
                        <a:t>(0~23)</a:t>
                      </a:r>
                      <a:endParaRPr lang="zh-CN" altLang="zh-CN" sz="1200" kern="1200" err="1">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5"/>
                  </a:ext>
                </a:extLst>
              </a:tr>
              <a:tr h="321471">
                <a:tc>
                  <a:txBody>
                    <a:bodyPr/>
                    <a:lstStyle/>
                    <a:p>
                      <a:pPr algn="just">
                        <a:spcAft>
                          <a:spcPts val="0"/>
                        </a:spcAft>
                      </a:pPr>
                      <a:r>
                        <a:rPr lang="en-US" altLang="zh-CN" sz="1200" kern="1200" err="1">
                          <a:solidFill>
                            <a:schemeClr val="tx1"/>
                          </a:solidFill>
                          <a:latin typeface="微软雅黑" pitchFamily="34" charset="-122"/>
                          <a:ea typeface="微软雅黑" pitchFamily="34" charset="-122"/>
                          <a:cs typeface="+mn-cs"/>
                        </a:rPr>
                        <a:t>getMinutes()</a:t>
                      </a:r>
                      <a:endParaRPr lang="zh-CN" altLang="zh-CN" sz="1200" kern="1200" err="1">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algn="just" defTabSz="914400" rtl="0" eaLnBrk="1" latinLnBrk="0" hangingPunct="1">
                        <a:spcAft>
                          <a:spcPts val="0"/>
                        </a:spcAft>
                      </a:pPr>
                      <a:r>
                        <a:rPr lang="zh-CN" altLang="zh-CN" sz="1200" kern="1200" err="1">
                          <a:solidFill>
                            <a:schemeClr val="tx1"/>
                          </a:solidFill>
                          <a:latin typeface="微软雅黑" pitchFamily="34" charset="-122"/>
                          <a:ea typeface="微软雅黑" pitchFamily="34" charset="-122"/>
                          <a:cs typeface="+mn-cs"/>
                        </a:rPr>
                        <a:t>返回</a:t>
                      </a:r>
                      <a:r>
                        <a:rPr lang="en-US" altLang="zh-CN" sz="1200" kern="1200" err="1">
                          <a:solidFill>
                            <a:schemeClr val="tx1"/>
                          </a:solidFill>
                          <a:latin typeface="微软雅黑" pitchFamily="34" charset="-122"/>
                          <a:ea typeface="微软雅黑" pitchFamily="34" charset="-122"/>
                          <a:cs typeface="+mn-cs"/>
                        </a:rPr>
                        <a:t>Date</a:t>
                      </a:r>
                      <a:r>
                        <a:rPr lang="zh-CN" altLang="zh-CN" sz="1200" kern="1200" err="1">
                          <a:solidFill>
                            <a:schemeClr val="tx1"/>
                          </a:solidFill>
                          <a:latin typeface="微软雅黑" pitchFamily="34" charset="-122"/>
                          <a:ea typeface="微软雅黑" pitchFamily="34" charset="-122"/>
                          <a:cs typeface="+mn-cs"/>
                        </a:rPr>
                        <a:t>对象的分钟</a:t>
                      </a:r>
                      <a:r>
                        <a:rPr lang="en-US" altLang="zh-CN" sz="1200" kern="1200" err="1">
                          <a:solidFill>
                            <a:schemeClr val="tx1"/>
                          </a:solidFill>
                          <a:latin typeface="微软雅黑" pitchFamily="34" charset="-122"/>
                          <a:ea typeface="微软雅黑" pitchFamily="34" charset="-122"/>
                          <a:cs typeface="+mn-cs"/>
                        </a:rPr>
                        <a:t>(0~59)</a:t>
                      </a:r>
                      <a:endParaRPr lang="zh-CN" altLang="zh-CN" sz="1200" kern="1200" err="1">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95000"/>
                      </a:schemeClr>
                    </a:solidFill>
                  </a:tcPr>
                </a:tc>
                <a:extLst>
                  <a:ext uri="{0D108BD9-81ED-4DB2-BD59-A6C34878D82A}">
                    <a16:rowId xmlns:a16="http://schemas.microsoft.com/office/drawing/2014/main" val="10006"/>
                  </a:ext>
                </a:extLst>
              </a:tr>
              <a:tr h="321471">
                <a:tc>
                  <a:txBody>
                    <a:bodyPr/>
                    <a:lstStyle/>
                    <a:p>
                      <a:pPr algn="just">
                        <a:spcAft>
                          <a:spcPts val="0"/>
                        </a:spcAft>
                      </a:pPr>
                      <a:r>
                        <a:rPr lang="en-US" altLang="zh-CN" sz="1200" kern="1200" err="1">
                          <a:solidFill>
                            <a:schemeClr val="tx1"/>
                          </a:solidFill>
                          <a:latin typeface="微软雅黑" pitchFamily="34" charset="-122"/>
                          <a:ea typeface="微软雅黑" pitchFamily="34" charset="-122"/>
                          <a:cs typeface="+mn-cs"/>
                        </a:rPr>
                        <a:t>getSeconds</a:t>
                      </a:r>
                      <a:r>
                        <a:rPr lang="en-US" altLang="zh-CN" sz="1200" kern="1200">
                          <a:solidFill>
                            <a:schemeClr val="tx1"/>
                          </a:solidFill>
                          <a:latin typeface="微软雅黑" pitchFamily="34" charset="-122"/>
                          <a:ea typeface="微软雅黑" pitchFamily="34" charset="-122"/>
                          <a:cs typeface="+mn-cs"/>
                        </a:rPr>
                        <a:t>()</a:t>
                      </a:r>
                      <a:endParaRPr lang="zh-CN" altLang="zh-CN" sz="12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200" kern="1200">
                          <a:solidFill>
                            <a:schemeClr val="tx1"/>
                          </a:solidFill>
                          <a:latin typeface="微软雅黑" pitchFamily="34" charset="-122"/>
                          <a:ea typeface="微软雅黑" pitchFamily="34" charset="-122"/>
                          <a:cs typeface="+mn-cs"/>
                        </a:rPr>
                        <a:t>返回</a:t>
                      </a:r>
                      <a:r>
                        <a:rPr lang="en-US" altLang="zh-CN" sz="1200" kern="1200">
                          <a:solidFill>
                            <a:schemeClr val="tx1"/>
                          </a:solidFill>
                          <a:latin typeface="微软雅黑" pitchFamily="34" charset="-122"/>
                          <a:ea typeface="微软雅黑" pitchFamily="34" charset="-122"/>
                          <a:cs typeface="+mn-cs"/>
                        </a:rPr>
                        <a:t>Date</a:t>
                      </a:r>
                      <a:r>
                        <a:rPr lang="zh-CN" altLang="zh-CN" sz="1200" kern="1200">
                          <a:solidFill>
                            <a:schemeClr val="tx1"/>
                          </a:solidFill>
                          <a:latin typeface="微软雅黑" pitchFamily="34" charset="-122"/>
                          <a:ea typeface="微软雅黑" pitchFamily="34" charset="-122"/>
                          <a:cs typeface="+mn-cs"/>
                        </a:rPr>
                        <a:t>对象的秒数</a:t>
                      </a:r>
                      <a:r>
                        <a:rPr lang="en-US" altLang="zh-CN" sz="1200" kern="1200">
                          <a:solidFill>
                            <a:schemeClr val="tx1"/>
                          </a:solidFill>
                          <a:latin typeface="微软雅黑" pitchFamily="34" charset="-122"/>
                          <a:ea typeface="微软雅黑" pitchFamily="34" charset="-122"/>
                          <a:cs typeface="+mn-cs"/>
                        </a:rPr>
                        <a:t>(0~59)</a:t>
                      </a:r>
                      <a:endParaRPr lang="zh-CN" altLang="zh-CN" sz="12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7"/>
                  </a:ext>
                </a:extLst>
              </a:tr>
              <a:tr h="321471">
                <a:tc>
                  <a:txBody>
                    <a:bodyPr/>
                    <a:lstStyle/>
                    <a:p>
                      <a:pPr algn="just">
                        <a:spcAft>
                          <a:spcPts val="0"/>
                        </a:spcAft>
                      </a:pPr>
                      <a:r>
                        <a:rPr lang="en-US" altLang="zh-CN" sz="1200" kern="1200" err="1">
                          <a:solidFill>
                            <a:schemeClr val="tx1"/>
                          </a:solidFill>
                          <a:latin typeface="微软雅黑" pitchFamily="34" charset="-122"/>
                          <a:ea typeface="微软雅黑" pitchFamily="34" charset="-122"/>
                          <a:cs typeface="+mn-cs"/>
                        </a:rPr>
                        <a:t>getTime()</a:t>
                      </a:r>
                      <a:endParaRPr lang="zh-CN" altLang="zh-CN" sz="1200" kern="1200" err="1">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95000"/>
                      </a:schemeClr>
                    </a:solidFill>
                  </a:tcPr>
                </a:tc>
                <a:tc>
                  <a:txBody>
                    <a:bodyPr/>
                    <a:lstStyle/>
                    <a:p>
                      <a:pPr marL="0" algn="just" defTabSz="914400" rtl="0" eaLnBrk="1" latinLnBrk="0" hangingPunct="1">
                        <a:spcAft>
                          <a:spcPts val="0"/>
                        </a:spcAft>
                      </a:pPr>
                      <a:r>
                        <a:rPr lang="zh-CN" altLang="zh-CN" sz="1200" kern="1200" err="1">
                          <a:solidFill>
                            <a:schemeClr val="tx1"/>
                          </a:solidFill>
                          <a:latin typeface="微软雅黑" pitchFamily="34" charset="-122"/>
                          <a:ea typeface="微软雅黑" pitchFamily="34" charset="-122"/>
                          <a:cs typeface="+mn-cs"/>
                        </a:rPr>
                        <a:t>返回</a:t>
                      </a:r>
                      <a:r>
                        <a:rPr lang="en-US" altLang="zh-CN" sz="1200" kern="1200" err="1">
                          <a:solidFill>
                            <a:schemeClr val="tx1"/>
                          </a:solidFill>
                          <a:latin typeface="微软雅黑" pitchFamily="34" charset="-122"/>
                          <a:ea typeface="微软雅黑" pitchFamily="34" charset="-122"/>
                          <a:cs typeface="+mn-cs"/>
                        </a:rPr>
                        <a:t>1970</a:t>
                      </a:r>
                      <a:r>
                        <a:rPr lang="zh-CN" altLang="zh-CN" sz="1200" kern="1200" err="1">
                          <a:solidFill>
                            <a:schemeClr val="tx1"/>
                          </a:solidFill>
                          <a:latin typeface="微软雅黑" pitchFamily="34" charset="-122"/>
                          <a:ea typeface="微软雅黑" pitchFamily="34" charset="-122"/>
                          <a:cs typeface="+mn-cs"/>
                        </a:rPr>
                        <a:t>年</a:t>
                      </a:r>
                      <a:r>
                        <a:rPr lang="en-US" altLang="zh-CN" sz="1200" kern="1200" err="1">
                          <a:solidFill>
                            <a:schemeClr val="tx1"/>
                          </a:solidFill>
                          <a:latin typeface="微软雅黑" pitchFamily="34" charset="-122"/>
                          <a:ea typeface="微软雅黑" pitchFamily="34" charset="-122"/>
                          <a:cs typeface="+mn-cs"/>
                        </a:rPr>
                        <a:t>1</a:t>
                      </a:r>
                      <a:r>
                        <a:rPr lang="zh-CN" altLang="zh-CN" sz="1200" kern="1200" err="1">
                          <a:solidFill>
                            <a:schemeClr val="tx1"/>
                          </a:solidFill>
                          <a:latin typeface="微软雅黑" pitchFamily="34" charset="-122"/>
                          <a:ea typeface="微软雅黑" pitchFamily="34" charset="-122"/>
                          <a:cs typeface="+mn-cs"/>
                        </a:rPr>
                        <a:t>月</a:t>
                      </a:r>
                      <a:r>
                        <a:rPr lang="en-US" altLang="zh-CN" sz="1200" kern="1200" err="1">
                          <a:solidFill>
                            <a:schemeClr val="tx1"/>
                          </a:solidFill>
                          <a:latin typeface="微软雅黑" pitchFamily="34" charset="-122"/>
                          <a:ea typeface="微软雅黑" pitchFamily="34" charset="-122"/>
                          <a:cs typeface="+mn-cs"/>
                        </a:rPr>
                        <a:t>1</a:t>
                      </a:r>
                      <a:r>
                        <a:rPr lang="zh-CN" altLang="zh-CN" sz="1200" kern="1200" err="1">
                          <a:solidFill>
                            <a:schemeClr val="tx1"/>
                          </a:solidFill>
                          <a:latin typeface="微软雅黑" pitchFamily="34" charset="-122"/>
                          <a:ea typeface="微软雅黑" pitchFamily="34" charset="-122"/>
                          <a:cs typeface="+mn-cs"/>
                        </a:rPr>
                        <a:t>日至今的毫秒数</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95000"/>
                      </a:schemeClr>
                    </a:solidFill>
                  </a:tcPr>
                </a:tc>
                <a:extLst>
                  <a:ext uri="{0D108BD9-81ED-4DB2-BD59-A6C34878D82A}">
                    <a16:rowId xmlns:a16="http://schemas.microsoft.com/office/drawing/2014/main" val="10008"/>
                  </a:ext>
                </a:extLst>
              </a:tr>
              <a:tr h="321471">
                <a:tc>
                  <a:txBody>
                    <a:bodyPr/>
                    <a:lstStyle/>
                    <a:p>
                      <a:pPr algn="just">
                        <a:spcAft>
                          <a:spcPts val="0"/>
                        </a:spcAft>
                      </a:pPr>
                      <a:r>
                        <a:rPr lang="en-US" altLang="zh-CN" sz="1200" kern="1200" err="1">
                          <a:solidFill>
                            <a:schemeClr val="tx1"/>
                          </a:solidFill>
                          <a:latin typeface="微软雅黑" pitchFamily="34" charset="-122"/>
                          <a:ea typeface="微软雅黑" pitchFamily="34" charset="-122"/>
                          <a:cs typeface="+mn-cs"/>
                        </a:rPr>
                        <a:t>setXxx</a:t>
                      </a:r>
                      <a:r>
                        <a:rPr lang="en-US" altLang="zh-CN" sz="1200" kern="1200">
                          <a:solidFill>
                            <a:schemeClr val="tx1"/>
                          </a:solidFill>
                          <a:latin typeface="微软雅黑" pitchFamily="34" charset="-122"/>
                          <a:ea typeface="微软雅黑" pitchFamily="34" charset="-122"/>
                          <a:cs typeface="+mn-cs"/>
                        </a:rPr>
                        <a:t>()</a:t>
                      </a:r>
                      <a:endParaRPr lang="zh-CN" altLang="zh-CN" sz="1200" kern="1200" err="1">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en-US" sz="1200" kern="1200">
                          <a:solidFill>
                            <a:schemeClr val="tx1"/>
                          </a:solidFill>
                          <a:latin typeface="微软雅黑" pitchFamily="34" charset="-122"/>
                          <a:ea typeface="微软雅黑" pitchFamily="34" charset="-122"/>
                          <a:cs typeface="+mn-cs"/>
                        </a:rPr>
                        <a:t>用于设置日期对象的年月日等信息</a:t>
                      </a:r>
                      <a:endParaRPr lang="zh-CN" altLang="zh-CN" sz="12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9"/>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28</a:t>
            </a:fld>
            <a:endParaRPr lang="en-US" altLang="zh-CN"/>
          </a:p>
        </p:txBody>
      </p:sp>
      <p:sp>
        <p:nvSpPr>
          <p:cNvPr id="7" name="标题 2"/>
          <p:cNvSpPr>
            <a:spLocks noGrp="1"/>
          </p:cNvSpPr>
          <p:nvPr>
            <p:ph type="title"/>
          </p:nvPr>
        </p:nvSpPr>
        <p:spPr/>
        <p:txBody>
          <a:bodyPr>
            <a:normAutofit/>
          </a:bodyPr>
          <a:lstStyle/>
          <a:p>
            <a:r>
              <a:rPr lang="en-US" sz="2400"/>
              <a:t>1</a:t>
            </a:r>
            <a:r>
              <a:rPr lang="en-US" altLang="zh-CN" sz="2400"/>
              <a:t>. </a:t>
            </a:r>
            <a:r>
              <a:rPr lang="en-US" sz="2400" err="1"/>
              <a:t>setFullYear</a:t>
            </a:r>
            <a:r>
              <a:rPr lang="en-US" sz="2400"/>
              <a:t>()</a:t>
            </a:r>
            <a:r>
              <a:rPr sz="2400"/>
              <a:t>方法</a:t>
            </a:r>
            <a:endParaRPr lang="en-US" sz="2400"/>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7"/>
          <p:cNvSpPr txBox="1">
            <a:spLocks/>
          </p:cNvSpPr>
          <p:nvPr/>
        </p:nvSpPr>
        <p:spPr bwMode="auto">
          <a:xfrm>
            <a:off x="500040" y="857241"/>
            <a:ext cx="8207375" cy="5715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buFont typeface="Wingdings" pitchFamily="2" charset="2"/>
              <a:buChar char="l"/>
            </a:pPr>
            <a:r>
              <a:rPr lang="en-US" altLang="zh-CN" sz="1400" b="1" err="1">
                <a:latin typeface="Adobe 宋体 Std L" pitchFamily="18" charset="-122"/>
                <a:ea typeface="Adobe 宋体 Std L" pitchFamily="18" charset="-122"/>
                <a:cs typeface="华文细黑" pitchFamily="2" charset="-122"/>
              </a:rPr>
              <a:t>setFullYear</a:t>
            </a:r>
            <a:r>
              <a:rPr lang="en-US" altLang="zh-CN" sz="1400" b="1">
                <a:latin typeface="Adobe 宋体 Std L" pitchFamily="18" charset="-122"/>
                <a:ea typeface="Adobe 宋体 Std L" pitchFamily="18" charset="-122"/>
                <a:cs typeface="华文细黑" pitchFamily="2" charset="-122"/>
              </a:rPr>
              <a:t>()</a:t>
            </a:r>
            <a:r>
              <a:rPr lang="zh-CN" altLang="en-US" sz="1400" b="1">
                <a:latin typeface="Adobe 宋体 Std L" pitchFamily="18" charset="-122"/>
                <a:ea typeface="Adobe 宋体 Std L" pitchFamily="18" charset="-122"/>
                <a:cs typeface="华文细黑" pitchFamily="2" charset="-122"/>
              </a:rPr>
              <a:t>方法用于设置年份（包括月份和日期）</a:t>
            </a:r>
            <a:endParaRPr kumimoji="0" lang="en-US" altLang="zh-CN" sz="18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p:txBody>
      </p:sp>
      <p:sp>
        <p:nvSpPr>
          <p:cNvPr id="9" name="文本占位符 8"/>
          <p:cNvSpPr>
            <a:spLocks noGrp="1"/>
          </p:cNvSpPr>
          <p:nvPr>
            <p:ph type="body" sz="quarter" idx="11"/>
          </p:nvPr>
        </p:nvSpPr>
        <p:spPr>
          <a:xfrm>
            <a:off x="857224" y="1428742"/>
            <a:ext cx="6858022" cy="338554"/>
          </a:xfrm>
        </p:spPr>
        <p:txBody>
          <a:bodyPr/>
          <a:lstStyle/>
          <a:p>
            <a:r>
              <a:rPr lang="en-US" err="1"/>
              <a:t>dateObject.setFullYear</a:t>
            </a:r>
            <a:r>
              <a:rPr lang="en-US"/>
              <a:t>(year[,month[,day]])</a:t>
            </a:r>
            <a:endParaRPr/>
          </a:p>
        </p:txBody>
      </p:sp>
      <p:sp>
        <p:nvSpPr>
          <p:cNvPr id="12" name="矩形 11"/>
          <p:cNvSpPr/>
          <p:nvPr/>
        </p:nvSpPr>
        <p:spPr>
          <a:xfrm>
            <a:off x="428596" y="1870500"/>
            <a:ext cx="6643734" cy="415498"/>
          </a:xfrm>
          <a:prstGeom prst="rect">
            <a:avLst/>
          </a:prstGeom>
        </p:spPr>
        <p:txBody>
          <a:bodyPr wrap="square">
            <a:spAutoFit/>
          </a:bodyPr>
          <a:lstStyle/>
          <a:p>
            <a:pPr marL="342900" indent="-342900" fontAlgn="base">
              <a:lnSpc>
                <a:spcPct val="150000"/>
              </a:lnSpc>
              <a:spcBef>
                <a:spcPct val="20000"/>
              </a:spcBef>
              <a:spcAft>
                <a:spcPct val="0"/>
              </a:spcAft>
              <a:buClr>
                <a:schemeClr val="accent6"/>
              </a:buClr>
              <a:buFont typeface="Wingdings" pitchFamily="2" charset="2"/>
              <a:buChar char="l"/>
            </a:pPr>
            <a:r>
              <a:rPr lang="en-US" altLang="zh-CN" sz="1400" b="1" err="1">
                <a:latin typeface="Adobe 宋体 Std L" pitchFamily="18" charset="-122"/>
                <a:ea typeface="Adobe 宋体 Std L" pitchFamily="18" charset="-122"/>
                <a:cs typeface="华文细黑" pitchFamily="2" charset="-122"/>
              </a:rPr>
              <a:t>setHours</a:t>
            </a:r>
            <a:r>
              <a:rPr lang="en-US" altLang="zh-CN" sz="1400" b="1">
                <a:latin typeface="Adobe 宋体 Std L" pitchFamily="18" charset="-122"/>
                <a:ea typeface="Adobe 宋体 Std L" pitchFamily="18" charset="-122"/>
                <a:cs typeface="华文细黑" pitchFamily="2" charset="-122"/>
              </a:rPr>
              <a:t>()</a:t>
            </a:r>
            <a:r>
              <a:rPr lang="zh-CN" altLang="en-US" sz="1400" b="1">
                <a:latin typeface="Adobe 宋体 Std L" pitchFamily="18" charset="-122"/>
                <a:ea typeface="Adobe 宋体 Std L" pitchFamily="18" charset="-122"/>
                <a:cs typeface="华文细黑" pitchFamily="2" charset="-122"/>
              </a:rPr>
              <a:t>方法用于设置指定时间的小时（包括分钟、秒、毫秒）</a:t>
            </a:r>
            <a:endParaRPr lang="en-US" altLang="zh-CN" sz="1400" b="1">
              <a:latin typeface="Adobe 宋体 Std L" pitchFamily="18" charset="-122"/>
              <a:ea typeface="Adobe 宋体 Std L" pitchFamily="18" charset="-122"/>
              <a:cs typeface="华文细黑" pitchFamily="2" charset="-122"/>
            </a:endParaRPr>
          </a:p>
        </p:txBody>
      </p:sp>
      <p:sp>
        <p:nvSpPr>
          <p:cNvPr id="13" name="文本占位符 8"/>
          <p:cNvSpPr txBox="1">
            <a:spLocks/>
          </p:cNvSpPr>
          <p:nvPr/>
        </p:nvSpPr>
        <p:spPr bwMode="auto">
          <a:xfrm>
            <a:off x="785786" y="2428874"/>
            <a:ext cx="6858022" cy="338554"/>
          </a:xfrm>
          <a:prstGeom prst="rect">
            <a:avLst/>
          </a:prstGeom>
          <a:solidFill>
            <a:srgbClr val="FFFF99"/>
          </a:solidFill>
          <a:ln w="9525">
            <a:noFill/>
            <a:miter lim="800000"/>
            <a:headEnd/>
            <a:tailEnd/>
          </a:ln>
          <a:effectLst>
            <a:outerShdw blurRad="63500" dist="20000" dir="5400000" rotWithShape="0">
              <a:srgbClr val="000000">
                <a:alpha val="37999"/>
              </a:srgbClr>
            </a:outerShdw>
          </a:effec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defRPr/>
            </a:pPr>
            <a:r>
              <a:rPr kumimoji="1" lang="en-US" altLang="en-US" sz="1600" b="0" i="0" u="none" strike="noStrike" kern="1200" cap="none" spc="0" normalizeH="0" baseline="0" noProof="0" err="1">
                <a:ln>
                  <a:noFill/>
                </a:ln>
                <a:solidFill>
                  <a:schemeClr val="tx1"/>
                </a:solidFill>
                <a:effectLst/>
                <a:uLnTx/>
                <a:uFillTx/>
                <a:latin typeface="Courier New" pitchFamily="49" charset="0"/>
                <a:ea typeface="+mn-ea"/>
                <a:cs typeface="Courier New" pitchFamily="49" charset="0"/>
              </a:rPr>
              <a:t>dateObject.setHours</a:t>
            </a:r>
            <a:r>
              <a:rPr kumimoji="1" lang="en-US" altLang="en-US" sz="1600" b="0" i="0" u="none" strike="noStrike" kern="1200" cap="none" spc="0" normalizeH="0" baseline="0" noProof="0">
                <a:ln>
                  <a:noFill/>
                </a:ln>
                <a:solidFill>
                  <a:schemeClr val="tx1"/>
                </a:solidFill>
                <a:effectLst/>
                <a:uLnTx/>
                <a:uFillTx/>
                <a:latin typeface="Courier New" pitchFamily="49" charset="0"/>
                <a:ea typeface="+mn-ea"/>
                <a:cs typeface="Courier New" pitchFamily="49" charset="0"/>
              </a:rPr>
              <a:t>(hour[,</a:t>
            </a:r>
            <a:r>
              <a:rPr kumimoji="1" lang="en-US" altLang="en-US" sz="1600" b="0" i="0" u="none" strike="noStrike" kern="1200" cap="none" spc="0" normalizeH="0" baseline="0" noProof="0" err="1">
                <a:ln>
                  <a:noFill/>
                </a:ln>
                <a:solidFill>
                  <a:schemeClr val="tx1"/>
                </a:solidFill>
                <a:effectLst/>
                <a:uLnTx/>
                <a:uFillTx/>
                <a:latin typeface="Courier New" pitchFamily="49" charset="0"/>
                <a:ea typeface="+mn-ea"/>
                <a:cs typeface="Courier New" pitchFamily="49" charset="0"/>
              </a:rPr>
              <a:t>min,sec,millisec</a:t>
            </a:r>
            <a:r>
              <a:rPr kumimoji="1" lang="en-US" altLang="en-US" sz="1600" b="0" i="0" u="none" strike="noStrike" kern="1200" cap="none" spc="0" normalizeH="0" baseline="0" noProof="0">
                <a:ln>
                  <a:noFill/>
                </a:ln>
                <a:solidFill>
                  <a:schemeClr val="tx1"/>
                </a:solidFill>
                <a:effectLst/>
                <a:uLnTx/>
                <a:uFillTx/>
                <a:latin typeface="Courier New" pitchFamily="49" charset="0"/>
                <a:ea typeface="+mn-ea"/>
                <a:cs typeface="Courier New" pitchFamily="49" charset="0"/>
              </a:rPr>
              <a:t>])</a:t>
            </a:r>
            <a:endParaRPr kumimoji="1" lang="zh-CN" altLang="en-US" sz="1600" b="0" i="0" u="none" strike="noStrike" kern="1200" cap="none" spc="0" normalizeH="0" baseline="0" noProof="0">
              <a:ln>
                <a:noFill/>
              </a:ln>
              <a:solidFill>
                <a:schemeClr val="tx1"/>
              </a:solidFill>
              <a:effectLst/>
              <a:uLnTx/>
              <a:uFillTx/>
              <a:latin typeface="Courier New" pitchFamily="49" charset="0"/>
              <a:ea typeface="+mn-ea"/>
              <a:cs typeface="Courier New" pitchFamily="49" charset="0"/>
            </a:endParaRPr>
          </a:p>
        </p:txBody>
      </p:sp>
      <p:pic>
        <p:nvPicPr>
          <p:cNvPr id="14" name="图片 13" descr="C:\Users\ADMINI~1\AppData\Local\Temp\SNAGHTML2027a848.PNG"/>
          <p:cNvPicPr/>
          <p:nvPr/>
        </p:nvPicPr>
        <p:blipFill>
          <a:blip r:embed="rId3">
            <a:extLst>
              <a:ext uri="{28A0092B-C50C-407E-A947-70E740481C1C}">
                <a14:useLocalDpi xmlns:a14="http://schemas.microsoft.com/office/drawing/2010/main" val="0"/>
              </a:ext>
            </a:extLst>
          </a:blip>
          <a:srcRect/>
          <a:stretch>
            <a:fillRect/>
          </a:stretch>
        </p:blipFill>
        <p:spPr bwMode="auto">
          <a:xfrm>
            <a:off x="1785918" y="2928940"/>
            <a:ext cx="3929090" cy="1571636"/>
          </a:xfrm>
          <a:prstGeom prst="rect">
            <a:avLst/>
          </a:prstGeom>
          <a:noFill/>
          <a:ln>
            <a:noFill/>
          </a:ln>
        </p:spPr>
      </p:pic>
      <p:sp>
        <p:nvSpPr>
          <p:cNvPr id="15" name="矩形 14"/>
          <p:cNvSpPr/>
          <p:nvPr/>
        </p:nvSpPr>
        <p:spPr>
          <a:xfrm>
            <a:off x="1571604" y="4500576"/>
            <a:ext cx="4209166" cy="369332"/>
          </a:xfrm>
          <a:prstGeom prst="rect">
            <a:avLst/>
          </a:prstGeom>
        </p:spPr>
        <p:txBody>
          <a:bodyPr wrap="none">
            <a:spAutoFit/>
          </a:bodyPr>
          <a:lstStyle/>
          <a:p>
            <a:r>
              <a:rPr lang="zh-CN" altLang="en-US" b="1"/>
              <a:t>演示日期对象的使用：</a:t>
            </a:r>
            <a:r>
              <a:rPr lang="en-US" b="1" u="sng">
                <a:solidFill>
                  <a:srgbClr val="0000CC"/>
                </a:solidFill>
              </a:rPr>
              <a:t>dateMethod.html</a:t>
            </a:r>
            <a:endParaRPr lang="zh-CN" altLang="en-US" u="sng">
              <a:solidFill>
                <a:srgbClr val="0000CC"/>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endParaRPr sz="1600"/>
          </a:p>
          <a:p>
            <a:endParaRPr kumimoji="1" sz="1600">
              <a:solidFill>
                <a:srgbClr val="000000"/>
              </a:solidFill>
              <a:latin typeface="Adobe 仿宋 Std R" pitchFamily="18" charset="-122"/>
              <a:ea typeface="Adobe 仿宋 Std R" pitchFamily="18" charset="-122"/>
            </a:endParaRPr>
          </a:p>
          <a:p>
            <a:endParaRPr sz="1600"/>
          </a:p>
          <a:p>
            <a:pPr>
              <a:buNone/>
            </a:pPr>
            <a:endParaRPr sz="1600"/>
          </a:p>
          <a:p>
            <a:pPr>
              <a:buNone/>
            </a:pPr>
            <a:endParaRPr/>
          </a:p>
          <a:p>
            <a:pPr>
              <a:buNone/>
            </a:pPr>
            <a:endParaRPr/>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29</a:t>
            </a:fld>
            <a:endParaRPr lang="en-US" altLang="zh-CN"/>
          </a:p>
        </p:txBody>
      </p:sp>
      <p:sp>
        <p:nvSpPr>
          <p:cNvPr id="7" name="标题 2"/>
          <p:cNvSpPr>
            <a:spLocks noGrp="1"/>
          </p:cNvSpPr>
          <p:nvPr>
            <p:ph type="title"/>
          </p:nvPr>
        </p:nvSpPr>
        <p:spPr>
          <a:xfrm>
            <a:off x="957266" y="134542"/>
            <a:ext cx="5829312" cy="508383"/>
          </a:xfrm>
        </p:spPr>
        <p:txBody>
          <a:bodyPr>
            <a:normAutofit/>
          </a:bodyPr>
          <a:lstStyle/>
          <a:p>
            <a:r>
              <a:rPr lang="en-US" sz="2400"/>
              <a:t>7.5  </a:t>
            </a:r>
            <a:r>
              <a:rPr lang="en-US" sz="2400" err="1"/>
              <a:t>Math数学对象</a:t>
            </a:r>
            <a:endParaRPr lang="en-US" sz="2400"/>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7"/>
          <p:cNvSpPr txBox="1">
            <a:spLocks/>
          </p:cNvSpPr>
          <p:nvPr/>
        </p:nvSpPr>
        <p:spPr bwMode="auto">
          <a:xfrm>
            <a:off x="500040" y="857241"/>
            <a:ext cx="8207375" cy="114300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buFont typeface="Wingdings" pitchFamily="2" charset="2"/>
              <a:buChar char="l"/>
            </a:pPr>
            <a:r>
              <a:rPr lang="zh-CN" altLang="en-US" sz="1400" b="1">
                <a:latin typeface="Adobe 宋体 Std L" pitchFamily="18" charset="-122"/>
                <a:ea typeface="Adobe 宋体 Std L" pitchFamily="18" charset="-122"/>
                <a:cs typeface="华文细黑" pitchFamily="2" charset="-122"/>
              </a:rPr>
              <a:t>数学对象（</a:t>
            </a:r>
            <a:r>
              <a:rPr lang="en-US" altLang="zh-CN" sz="1400" b="1">
                <a:latin typeface="Adobe 宋体 Std L" pitchFamily="18" charset="-122"/>
                <a:ea typeface="Adobe 宋体 Std L" pitchFamily="18" charset="-122"/>
                <a:cs typeface="华文细黑" pitchFamily="2" charset="-122"/>
              </a:rPr>
              <a:t>Math</a:t>
            </a:r>
            <a:r>
              <a:rPr lang="zh-CN" altLang="en-US" sz="1400" b="1">
                <a:latin typeface="Adobe 宋体 Std L" pitchFamily="18" charset="-122"/>
                <a:ea typeface="Adobe 宋体 Std L" pitchFamily="18" charset="-122"/>
                <a:cs typeface="华文细黑" pitchFamily="2" charset="-122"/>
              </a:rPr>
              <a:t>）提供了一些数学运算中的常数及数学计算方法，在数学运算时非常有用。</a:t>
            </a:r>
            <a:endParaRPr lang="en-US" altLang="zh-CN" sz="1400" b="1">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buFont typeface="Wingdings" pitchFamily="2" charset="2"/>
              <a:buChar char="l"/>
            </a:pPr>
            <a:r>
              <a:rPr lang="zh-CN" altLang="en-US" sz="1400" b="1">
                <a:latin typeface="Adobe 宋体 Std L" pitchFamily="18" charset="-122"/>
                <a:ea typeface="Adobe 宋体 Std L" pitchFamily="18" charset="-122"/>
                <a:cs typeface="华文细黑" pitchFamily="2" charset="-122"/>
              </a:rPr>
              <a:t>与</a:t>
            </a:r>
            <a:r>
              <a:rPr lang="en-US" altLang="zh-CN" sz="1400" b="1">
                <a:latin typeface="Adobe 宋体 Std L" pitchFamily="18" charset="-122"/>
                <a:ea typeface="Adobe 宋体 Std L" pitchFamily="18" charset="-122"/>
                <a:cs typeface="华文细黑" pitchFamily="2" charset="-122"/>
              </a:rPr>
              <a:t>String</a:t>
            </a:r>
            <a:r>
              <a:rPr lang="zh-CN" altLang="en-US" sz="1400" b="1">
                <a:latin typeface="Adobe 宋体 Std L" pitchFamily="18" charset="-122"/>
                <a:ea typeface="Adobe 宋体 Std L" pitchFamily="18" charset="-122"/>
                <a:cs typeface="华文细黑" pitchFamily="2" charset="-122"/>
              </a:rPr>
              <a:t>、</a:t>
            </a:r>
            <a:r>
              <a:rPr lang="en-US" altLang="zh-CN" sz="1400" b="1">
                <a:latin typeface="Adobe 宋体 Std L" pitchFamily="18" charset="-122"/>
                <a:ea typeface="Adobe 宋体 Std L" pitchFamily="18" charset="-122"/>
                <a:cs typeface="华文细黑" pitchFamily="2" charset="-122"/>
              </a:rPr>
              <a:t>Date</a:t>
            </a:r>
            <a:r>
              <a:rPr lang="zh-CN" altLang="en-US" sz="1400" b="1">
                <a:latin typeface="Adobe 宋体 Std L" pitchFamily="18" charset="-122"/>
                <a:ea typeface="Adobe 宋体 Std L" pitchFamily="18" charset="-122"/>
                <a:cs typeface="华文细黑" pitchFamily="2" charset="-122"/>
              </a:rPr>
              <a:t>不同，</a:t>
            </a:r>
            <a:r>
              <a:rPr lang="en-US" altLang="zh-CN" sz="1400" b="1">
                <a:latin typeface="Adobe 宋体 Std L" pitchFamily="18" charset="-122"/>
                <a:ea typeface="Adobe 宋体 Std L" pitchFamily="18" charset="-122"/>
                <a:cs typeface="华文细黑" pitchFamily="2" charset="-122"/>
              </a:rPr>
              <a:t>Math</a:t>
            </a:r>
            <a:r>
              <a:rPr lang="zh-CN" altLang="en-US" sz="1400" b="1">
                <a:latin typeface="Adobe 宋体 Std L" pitchFamily="18" charset="-122"/>
                <a:ea typeface="Adobe 宋体 Std L" pitchFamily="18" charset="-122"/>
                <a:cs typeface="华文细黑" pitchFamily="2" charset="-122"/>
              </a:rPr>
              <a:t>对象没有提供构造方法，可以直接使用</a:t>
            </a:r>
            <a:r>
              <a:rPr lang="en-US" altLang="zh-CN" sz="1400" b="1">
                <a:latin typeface="Adobe 宋体 Std L" pitchFamily="18" charset="-122"/>
                <a:ea typeface="Adobe 宋体 Std L" pitchFamily="18" charset="-122"/>
                <a:cs typeface="华文细黑" pitchFamily="2" charset="-122"/>
              </a:rPr>
              <a:t>Math</a:t>
            </a:r>
            <a:r>
              <a:rPr lang="zh-CN" altLang="en-US" sz="1400" b="1">
                <a:latin typeface="Adobe 宋体 Std L" pitchFamily="18" charset="-122"/>
                <a:ea typeface="Adobe 宋体 Std L" pitchFamily="18" charset="-122"/>
                <a:cs typeface="华文细黑" pitchFamily="2" charset="-122"/>
              </a:rPr>
              <a:t>对象。 </a:t>
            </a:r>
            <a:r>
              <a:rPr lang="en-US" altLang="zh-CN" sz="1400" b="1" u="sng">
                <a:solidFill>
                  <a:srgbClr val="0000CC"/>
                </a:solidFill>
                <a:latin typeface="Adobe 宋体 Std L" pitchFamily="18" charset="-122"/>
                <a:ea typeface="Adobe 宋体 Std L" pitchFamily="18" charset="-122"/>
                <a:cs typeface="华文细黑" pitchFamily="2" charset="-122"/>
              </a:rPr>
              <a:t>Static</a:t>
            </a:r>
          </a:p>
          <a:p>
            <a:pPr marL="342900" indent="-342900" fontAlgn="base">
              <a:lnSpc>
                <a:spcPct val="150000"/>
              </a:lnSpc>
              <a:spcBef>
                <a:spcPct val="20000"/>
              </a:spcBef>
              <a:spcAft>
                <a:spcPct val="0"/>
              </a:spcAft>
              <a:buClr>
                <a:schemeClr val="accent6"/>
              </a:buClr>
              <a:buFont typeface="Wingdings" pitchFamily="2" charset="2"/>
              <a:buChar char="l"/>
            </a:pPr>
            <a:r>
              <a:rPr lang="zh-CN" altLang="en-US" sz="1400" b="1">
                <a:latin typeface="Adobe 宋体 Std L" pitchFamily="18" charset="-122"/>
                <a:ea typeface="Adobe 宋体 Std L" pitchFamily="18" charset="-122"/>
                <a:cs typeface="华文细黑" pitchFamily="2" charset="-122"/>
              </a:rPr>
              <a:t>在</a:t>
            </a:r>
            <a:r>
              <a:rPr lang="en-US" altLang="zh-CN" sz="1400" b="1">
                <a:latin typeface="Adobe 宋体 Std L" pitchFamily="18" charset="-122"/>
                <a:ea typeface="Adobe 宋体 Std L" pitchFamily="18" charset="-122"/>
                <a:cs typeface="华文细黑" pitchFamily="2" charset="-122"/>
              </a:rPr>
              <a:t>Math</a:t>
            </a:r>
            <a:r>
              <a:rPr lang="zh-CN" altLang="en-US" sz="1400" b="1">
                <a:latin typeface="Adobe 宋体 Std L" pitchFamily="18" charset="-122"/>
                <a:ea typeface="Adobe 宋体 Std L" pitchFamily="18" charset="-122"/>
                <a:cs typeface="华文细黑" pitchFamily="2" charset="-122"/>
              </a:rPr>
              <a:t>对象中，提供了一些常用的数学常数，如圆周率、自然对数的底数等。</a:t>
            </a:r>
            <a:endParaRPr kumimoji="0" lang="en-US" altLang="zh-CN" sz="18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p:txBody>
      </p:sp>
      <p:graphicFrame>
        <p:nvGraphicFramePr>
          <p:cNvPr id="9" name="Group 96"/>
          <p:cNvGraphicFramePr>
            <a:graphicFrameLocks noGrp="1"/>
          </p:cNvGraphicFramePr>
          <p:nvPr>
            <p:extLst>
              <p:ext uri="{D42A27DB-BD31-4B8C-83A1-F6EECF244321}">
                <p14:modId xmlns:p14="http://schemas.microsoft.com/office/powerpoint/2010/main" val="4257657170"/>
              </p:ext>
            </p:extLst>
          </p:nvPr>
        </p:nvGraphicFramePr>
        <p:xfrm>
          <a:off x="928662" y="2143122"/>
          <a:ext cx="6357982" cy="2643206"/>
        </p:xfrm>
        <a:graphic>
          <a:graphicData uri="http://schemas.openxmlformats.org/drawingml/2006/table">
            <a:tbl>
              <a:tblPr/>
              <a:tblGrid>
                <a:gridCol w="1528361">
                  <a:extLst>
                    <a:ext uri="{9D8B030D-6E8A-4147-A177-3AD203B41FA5}">
                      <a16:colId xmlns:a16="http://schemas.microsoft.com/office/drawing/2014/main" val="20000"/>
                    </a:ext>
                  </a:extLst>
                </a:gridCol>
                <a:gridCol w="4829621">
                  <a:extLst>
                    <a:ext uri="{9D8B030D-6E8A-4147-A177-3AD203B41FA5}">
                      <a16:colId xmlns:a16="http://schemas.microsoft.com/office/drawing/2014/main" val="20001"/>
                    </a:ext>
                  </a:extLst>
                </a:gridCol>
              </a:tblGrid>
              <a:tr h="26602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kern="1200" cap="none" normalizeH="0" baseline="0">
                          <a:ln>
                            <a:noFill/>
                          </a:ln>
                          <a:solidFill>
                            <a:srgbClr val="FFFFFF"/>
                          </a:solidFill>
                          <a:effectLst/>
                          <a:latin typeface="微软雅黑" pitchFamily="34" charset="-122"/>
                          <a:ea typeface="微软雅黑" pitchFamily="34" charset="-122"/>
                          <a:cs typeface="+mn-cs"/>
                        </a:rPr>
                        <a:t>属性</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kern="1200" cap="none" normalizeH="0" baseline="0">
                          <a:ln>
                            <a:noFill/>
                          </a:ln>
                          <a:solidFill>
                            <a:srgbClr val="FFFFFF"/>
                          </a:solidFill>
                          <a:effectLst/>
                          <a:latin typeface="微软雅黑" pitchFamily="34" charset="-122"/>
                          <a:ea typeface="微软雅黑" pitchFamily="34" charset="-122"/>
                          <a:cs typeface="+mn-cs"/>
                        </a:rPr>
                        <a:t>描 述</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297148">
                <a:tc>
                  <a:txBody>
                    <a:bodyPr/>
                    <a:lstStyle/>
                    <a:p>
                      <a:pPr algn="just">
                        <a:spcAft>
                          <a:spcPts val="0"/>
                        </a:spcAft>
                      </a:pPr>
                      <a:r>
                        <a:rPr lang="en-US" altLang="zh-CN" sz="1300" kern="1200">
                          <a:solidFill>
                            <a:schemeClr val="tx1"/>
                          </a:solidFill>
                          <a:latin typeface="微软雅黑" pitchFamily="34" charset="-122"/>
                          <a:ea typeface="微软雅黑" pitchFamily="34" charset="-122"/>
                          <a:cs typeface="+mn-cs"/>
                        </a:rPr>
                        <a:t>E</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300" kern="1200">
                          <a:solidFill>
                            <a:schemeClr val="tx1"/>
                          </a:solidFill>
                          <a:latin typeface="微软雅黑" pitchFamily="34" charset="-122"/>
                          <a:ea typeface="微软雅黑" pitchFamily="34" charset="-122"/>
                          <a:cs typeface="+mn-cs"/>
                        </a:rPr>
                        <a:t>返回算术常量</a:t>
                      </a:r>
                      <a:r>
                        <a:rPr lang="en-US" altLang="zh-CN" sz="1300" kern="1200">
                          <a:solidFill>
                            <a:schemeClr val="tx1"/>
                          </a:solidFill>
                          <a:latin typeface="微软雅黑" pitchFamily="34" charset="-122"/>
                          <a:ea typeface="微软雅黑" pitchFamily="34" charset="-122"/>
                          <a:cs typeface="+mn-cs"/>
                        </a:rPr>
                        <a:t>e</a:t>
                      </a:r>
                      <a:r>
                        <a:rPr lang="zh-CN" altLang="zh-CN" sz="1300" kern="1200">
                          <a:solidFill>
                            <a:schemeClr val="tx1"/>
                          </a:solidFill>
                          <a:latin typeface="微软雅黑" pitchFamily="34" charset="-122"/>
                          <a:ea typeface="微软雅黑" pitchFamily="34" charset="-122"/>
                          <a:cs typeface="+mn-cs"/>
                        </a:rPr>
                        <a:t>，即自然对数的底数（约等于</a:t>
                      </a:r>
                      <a:r>
                        <a:rPr lang="en-US" altLang="zh-CN" sz="1300" kern="1200">
                          <a:solidFill>
                            <a:schemeClr val="tx1"/>
                          </a:solidFill>
                          <a:latin typeface="微软雅黑" pitchFamily="34" charset="-122"/>
                          <a:ea typeface="微软雅黑" pitchFamily="34" charset="-122"/>
                          <a:cs typeface="+mn-cs"/>
                        </a:rPr>
                        <a:t>2.718</a:t>
                      </a:r>
                      <a:r>
                        <a:rPr lang="zh-CN" altLang="zh-CN" sz="1300" kern="1200">
                          <a:solidFill>
                            <a:schemeClr val="tx1"/>
                          </a:solidFill>
                          <a:latin typeface="微软雅黑" pitchFamily="34" charset="-122"/>
                          <a:ea typeface="微软雅黑" pitchFamily="34"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1"/>
                  </a:ext>
                </a:extLst>
              </a:tr>
              <a:tr h="297148">
                <a:tc>
                  <a:txBody>
                    <a:bodyPr/>
                    <a:lstStyle/>
                    <a:p>
                      <a:pPr algn="just">
                        <a:spcAft>
                          <a:spcPts val="0"/>
                        </a:spcAft>
                      </a:pPr>
                      <a:r>
                        <a:rPr lang="en-US" altLang="zh-CN" sz="1300" kern="1200">
                          <a:solidFill>
                            <a:schemeClr val="tx1"/>
                          </a:solidFill>
                          <a:latin typeface="微软雅黑" pitchFamily="34" charset="-122"/>
                          <a:ea typeface="微软雅黑" pitchFamily="34" charset="-122"/>
                          <a:cs typeface="+mn-cs"/>
                        </a:rPr>
                        <a:t>LN2</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300" kern="1200">
                          <a:solidFill>
                            <a:schemeClr val="tx1"/>
                          </a:solidFill>
                          <a:latin typeface="微软雅黑" pitchFamily="34" charset="-122"/>
                          <a:ea typeface="微软雅黑" pitchFamily="34" charset="-122"/>
                          <a:cs typeface="+mn-cs"/>
                        </a:rPr>
                        <a:t>返回</a:t>
                      </a:r>
                      <a:r>
                        <a:rPr lang="en-US" altLang="zh-CN" sz="1300" kern="1200">
                          <a:solidFill>
                            <a:schemeClr val="tx1"/>
                          </a:solidFill>
                          <a:latin typeface="微软雅黑" pitchFamily="34" charset="-122"/>
                          <a:ea typeface="微软雅黑" pitchFamily="34" charset="-122"/>
                          <a:cs typeface="+mn-cs"/>
                        </a:rPr>
                        <a:t>2</a:t>
                      </a:r>
                      <a:r>
                        <a:rPr lang="zh-CN" altLang="zh-CN" sz="1300" kern="1200">
                          <a:solidFill>
                            <a:schemeClr val="tx1"/>
                          </a:solidFill>
                          <a:latin typeface="微软雅黑" pitchFamily="34" charset="-122"/>
                          <a:ea typeface="微软雅黑" pitchFamily="34" charset="-122"/>
                          <a:cs typeface="+mn-cs"/>
                        </a:rPr>
                        <a:t>的自然对数（约等于</a:t>
                      </a:r>
                      <a:r>
                        <a:rPr lang="en-US" altLang="zh-CN" sz="1300" kern="1200">
                          <a:solidFill>
                            <a:schemeClr val="tx1"/>
                          </a:solidFill>
                          <a:latin typeface="微软雅黑" pitchFamily="34" charset="-122"/>
                          <a:ea typeface="微软雅黑" pitchFamily="34" charset="-122"/>
                          <a:cs typeface="+mn-cs"/>
                        </a:rPr>
                        <a:t>0.693</a:t>
                      </a:r>
                      <a:r>
                        <a:rPr lang="zh-CN" altLang="zh-CN" sz="1300" kern="1200">
                          <a:solidFill>
                            <a:schemeClr val="tx1"/>
                          </a:solidFill>
                          <a:latin typeface="微软雅黑" pitchFamily="34" charset="-122"/>
                          <a:ea typeface="微软雅黑" pitchFamily="34"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2"/>
                  </a:ext>
                </a:extLst>
              </a:tr>
              <a:tr h="297148">
                <a:tc>
                  <a:txBody>
                    <a:bodyPr/>
                    <a:lstStyle/>
                    <a:p>
                      <a:pPr algn="just">
                        <a:spcAft>
                          <a:spcPts val="0"/>
                        </a:spcAft>
                      </a:pPr>
                      <a:r>
                        <a:rPr lang="en-US" altLang="zh-CN" sz="1300" kern="1200">
                          <a:solidFill>
                            <a:schemeClr val="tx1"/>
                          </a:solidFill>
                          <a:latin typeface="微软雅黑" pitchFamily="34" charset="-122"/>
                          <a:ea typeface="微软雅黑" pitchFamily="34" charset="-122"/>
                          <a:cs typeface="+mn-cs"/>
                        </a:rPr>
                        <a:t>LN10</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300" kern="1200">
                          <a:solidFill>
                            <a:schemeClr val="tx1"/>
                          </a:solidFill>
                          <a:latin typeface="微软雅黑" pitchFamily="34" charset="-122"/>
                          <a:ea typeface="微软雅黑" pitchFamily="34" charset="-122"/>
                          <a:cs typeface="+mn-cs"/>
                        </a:rPr>
                        <a:t>返回</a:t>
                      </a:r>
                      <a:r>
                        <a:rPr lang="en-US" altLang="zh-CN" sz="1300" kern="1200">
                          <a:solidFill>
                            <a:schemeClr val="tx1"/>
                          </a:solidFill>
                          <a:latin typeface="微软雅黑" pitchFamily="34" charset="-122"/>
                          <a:ea typeface="微软雅黑" pitchFamily="34" charset="-122"/>
                          <a:cs typeface="+mn-cs"/>
                        </a:rPr>
                        <a:t>10</a:t>
                      </a:r>
                      <a:r>
                        <a:rPr lang="zh-CN" altLang="zh-CN" sz="1300" kern="1200">
                          <a:solidFill>
                            <a:schemeClr val="tx1"/>
                          </a:solidFill>
                          <a:latin typeface="微软雅黑" pitchFamily="34" charset="-122"/>
                          <a:ea typeface="微软雅黑" pitchFamily="34" charset="-122"/>
                          <a:cs typeface="+mn-cs"/>
                        </a:rPr>
                        <a:t>的自然对数（约等于</a:t>
                      </a:r>
                      <a:r>
                        <a:rPr lang="en-US" altLang="zh-CN" sz="1300" kern="1200">
                          <a:solidFill>
                            <a:schemeClr val="tx1"/>
                          </a:solidFill>
                          <a:latin typeface="微软雅黑" pitchFamily="34" charset="-122"/>
                          <a:ea typeface="微软雅黑" pitchFamily="34" charset="-122"/>
                          <a:cs typeface="+mn-cs"/>
                        </a:rPr>
                        <a:t>2.302</a:t>
                      </a:r>
                      <a:r>
                        <a:rPr lang="zh-CN" altLang="zh-CN" sz="1300" kern="1200">
                          <a:solidFill>
                            <a:schemeClr val="tx1"/>
                          </a:solidFill>
                          <a:latin typeface="微软雅黑" pitchFamily="34" charset="-122"/>
                          <a:ea typeface="微软雅黑" pitchFamily="34"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3"/>
                  </a:ext>
                </a:extLst>
              </a:tr>
              <a:tr h="297148">
                <a:tc>
                  <a:txBody>
                    <a:bodyPr/>
                    <a:lstStyle/>
                    <a:p>
                      <a:pPr algn="just">
                        <a:spcAft>
                          <a:spcPts val="0"/>
                        </a:spcAft>
                      </a:pPr>
                      <a:r>
                        <a:rPr lang="en-US" altLang="zh-CN" sz="1300" kern="1200">
                          <a:solidFill>
                            <a:schemeClr val="tx1"/>
                          </a:solidFill>
                          <a:latin typeface="微软雅黑" pitchFamily="34" charset="-122"/>
                          <a:ea typeface="微软雅黑" pitchFamily="34" charset="-122"/>
                          <a:cs typeface="+mn-cs"/>
                        </a:rPr>
                        <a:t>LOG2E</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300" kern="1200">
                          <a:solidFill>
                            <a:schemeClr val="tx1"/>
                          </a:solidFill>
                          <a:latin typeface="微软雅黑" pitchFamily="34" charset="-122"/>
                          <a:ea typeface="微软雅黑" pitchFamily="34" charset="-122"/>
                          <a:cs typeface="+mn-cs"/>
                        </a:rPr>
                        <a:t>返回以</a:t>
                      </a:r>
                      <a:r>
                        <a:rPr lang="en-US" altLang="zh-CN" sz="1300" kern="1200">
                          <a:solidFill>
                            <a:schemeClr val="tx1"/>
                          </a:solidFill>
                          <a:latin typeface="微软雅黑" pitchFamily="34" charset="-122"/>
                          <a:ea typeface="微软雅黑" pitchFamily="34" charset="-122"/>
                          <a:cs typeface="+mn-cs"/>
                        </a:rPr>
                        <a:t>2</a:t>
                      </a:r>
                      <a:r>
                        <a:rPr lang="zh-CN" altLang="zh-CN" sz="1300" kern="1200">
                          <a:solidFill>
                            <a:schemeClr val="tx1"/>
                          </a:solidFill>
                          <a:latin typeface="微软雅黑" pitchFamily="34" charset="-122"/>
                          <a:ea typeface="微软雅黑" pitchFamily="34" charset="-122"/>
                          <a:cs typeface="+mn-cs"/>
                        </a:rPr>
                        <a:t>为底的</a:t>
                      </a:r>
                      <a:r>
                        <a:rPr lang="en-US" altLang="zh-CN" sz="1300" kern="1200">
                          <a:solidFill>
                            <a:schemeClr val="tx1"/>
                          </a:solidFill>
                          <a:latin typeface="微软雅黑" pitchFamily="34" charset="-122"/>
                          <a:ea typeface="微软雅黑" pitchFamily="34" charset="-122"/>
                          <a:cs typeface="+mn-cs"/>
                        </a:rPr>
                        <a:t>e</a:t>
                      </a:r>
                      <a:r>
                        <a:rPr lang="zh-CN" altLang="zh-CN" sz="1300" kern="1200">
                          <a:solidFill>
                            <a:schemeClr val="tx1"/>
                          </a:solidFill>
                          <a:latin typeface="微软雅黑" pitchFamily="34" charset="-122"/>
                          <a:ea typeface="微软雅黑" pitchFamily="34" charset="-122"/>
                          <a:cs typeface="+mn-cs"/>
                        </a:rPr>
                        <a:t>的对数（约等于</a:t>
                      </a:r>
                      <a:r>
                        <a:rPr lang="en-US" altLang="zh-CN" sz="1300" kern="1200">
                          <a:solidFill>
                            <a:schemeClr val="tx1"/>
                          </a:solidFill>
                          <a:latin typeface="微软雅黑" pitchFamily="34" charset="-122"/>
                          <a:ea typeface="微软雅黑" pitchFamily="34" charset="-122"/>
                          <a:cs typeface="+mn-cs"/>
                        </a:rPr>
                        <a:t>1.442</a:t>
                      </a:r>
                      <a:r>
                        <a:rPr lang="zh-CN" altLang="zh-CN" sz="1300" kern="1200">
                          <a:solidFill>
                            <a:schemeClr val="tx1"/>
                          </a:solidFill>
                          <a:latin typeface="微软雅黑" pitchFamily="34" charset="-122"/>
                          <a:ea typeface="微软雅黑" pitchFamily="34"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4"/>
                  </a:ext>
                </a:extLst>
              </a:tr>
              <a:tr h="297148">
                <a:tc>
                  <a:txBody>
                    <a:bodyPr/>
                    <a:lstStyle/>
                    <a:p>
                      <a:pPr algn="just">
                        <a:spcAft>
                          <a:spcPts val="0"/>
                        </a:spcAft>
                      </a:pPr>
                      <a:r>
                        <a:rPr lang="en-US" altLang="zh-CN" sz="1300" kern="1200">
                          <a:solidFill>
                            <a:schemeClr val="tx1"/>
                          </a:solidFill>
                          <a:latin typeface="微软雅黑" pitchFamily="34" charset="-122"/>
                          <a:ea typeface="微软雅黑" pitchFamily="34" charset="-122"/>
                          <a:cs typeface="+mn-cs"/>
                        </a:rPr>
                        <a:t>LOG10E</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300" kern="1200">
                          <a:solidFill>
                            <a:schemeClr val="tx1"/>
                          </a:solidFill>
                          <a:latin typeface="微软雅黑" pitchFamily="34" charset="-122"/>
                          <a:ea typeface="微软雅黑" pitchFamily="34" charset="-122"/>
                          <a:cs typeface="+mn-cs"/>
                        </a:rPr>
                        <a:t>返回以</a:t>
                      </a:r>
                      <a:r>
                        <a:rPr lang="en-US" altLang="zh-CN" sz="1300" kern="1200">
                          <a:solidFill>
                            <a:schemeClr val="tx1"/>
                          </a:solidFill>
                          <a:latin typeface="微软雅黑" pitchFamily="34" charset="-122"/>
                          <a:ea typeface="微软雅黑" pitchFamily="34" charset="-122"/>
                          <a:cs typeface="+mn-cs"/>
                        </a:rPr>
                        <a:t>10</a:t>
                      </a:r>
                      <a:r>
                        <a:rPr lang="zh-CN" altLang="zh-CN" sz="1300" kern="1200">
                          <a:solidFill>
                            <a:schemeClr val="tx1"/>
                          </a:solidFill>
                          <a:latin typeface="微软雅黑" pitchFamily="34" charset="-122"/>
                          <a:ea typeface="微软雅黑" pitchFamily="34" charset="-122"/>
                          <a:cs typeface="+mn-cs"/>
                        </a:rPr>
                        <a:t>为底的</a:t>
                      </a:r>
                      <a:r>
                        <a:rPr lang="en-US" altLang="zh-CN" sz="1300" kern="1200">
                          <a:solidFill>
                            <a:schemeClr val="tx1"/>
                          </a:solidFill>
                          <a:latin typeface="微软雅黑" pitchFamily="34" charset="-122"/>
                          <a:ea typeface="微软雅黑" pitchFamily="34" charset="-122"/>
                          <a:cs typeface="+mn-cs"/>
                        </a:rPr>
                        <a:t>e</a:t>
                      </a:r>
                      <a:r>
                        <a:rPr lang="zh-CN" altLang="zh-CN" sz="1300" kern="1200">
                          <a:solidFill>
                            <a:schemeClr val="tx1"/>
                          </a:solidFill>
                          <a:latin typeface="微软雅黑" pitchFamily="34" charset="-122"/>
                          <a:ea typeface="微软雅黑" pitchFamily="34" charset="-122"/>
                          <a:cs typeface="+mn-cs"/>
                        </a:rPr>
                        <a:t>的对数（约等于</a:t>
                      </a:r>
                      <a:r>
                        <a:rPr lang="en-US" altLang="zh-CN" sz="1300" kern="1200">
                          <a:solidFill>
                            <a:schemeClr val="tx1"/>
                          </a:solidFill>
                          <a:latin typeface="微软雅黑" pitchFamily="34" charset="-122"/>
                          <a:ea typeface="微软雅黑" pitchFamily="34" charset="-122"/>
                          <a:cs typeface="+mn-cs"/>
                        </a:rPr>
                        <a:t>0.434</a:t>
                      </a:r>
                      <a:r>
                        <a:rPr lang="zh-CN" altLang="zh-CN" sz="1300" kern="1200">
                          <a:solidFill>
                            <a:schemeClr val="tx1"/>
                          </a:solidFill>
                          <a:latin typeface="微软雅黑" pitchFamily="34" charset="-122"/>
                          <a:ea typeface="微软雅黑" pitchFamily="34"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5"/>
                  </a:ext>
                </a:extLst>
              </a:tr>
              <a:tr h="297148">
                <a:tc>
                  <a:txBody>
                    <a:bodyPr/>
                    <a:lstStyle/>
                    <a:p>
                      <a:pPr algn="just">
                        <a:spcAft>
                          <a:spcPts val="0"/>
                        </a:spcAft>
                      </a:pPr>
                      <a:r>
                        <a:rPr lang="en-US" altLang="zh-CN" sz="1300" kern="1200">
                          <a:solidFill>
                            <a:schemeClr val="tx1"/>
                          </a:solidFill>
                          <a:latin typeface="微软雅黑" pitchFamily="34" charset="-122"/>
                          <a:ea typeface="微软雅黑" pitchFamily="34" charset="-122"/>
                          <a:cs typeface="+mn-cs"/>
                        </a:rPr>
                        <a:t>PI</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300" kern="1200">
                          <a:solidFill>
                            <a:schemeClr val="tx1"/>
                          </a:solidFill>
                          <a:latin typeface="微软雅黑" pitchFamily="34" charset="-122"/>
                          <a:ea typeface="微软雅黑" pitchFamily="34" charset="-122"/>
                          <a:cs typeface="+mn-cs"/>
                        </a:rPr>
                        <a:t>返回圆周率（约等于</a:t>
                      </a:r>
                      <a:r>
                        <a:rPr lang="en-US" altLang="zh-CN" sz="1300" kern="1200">
                          <a:solidFill>
                            <a:schemeClr val="tx1"/>
                          </a:solidFill>
                          <a:latin typeface="微软雅黑" pitchFamily="34" charset="-122"/>
                          <a:ea typeface="微软雅黑" pitchFamily="34" charset="-122"/>
                          <a:cs typeface="+mn-cs"/>
                        </a:rPr>
                        <a:t>3.14159</a:t>
                      </a:r>
                      <a:r>
                        <a:rPr lang="zh-CN" altLang="zh-CN" sz="1300" kern="1200">
                          <a:solidFill>
                            <a:schemeClr val="tx1"/>
                          </a:solidFill>
                          <a:latin typeface="微软雅黑" pitchFamily="34" charset="-122"/>
                          <a:ea typeface="微软雅黑" pitchFamily="34"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6"/>
                  </a:ext>
                </a:extLst>
              </a:tr>
              <a:tr h="297148">
                <a:tc>
                  <a:txBody>
                    <a:bodyPr/>
                    <a:lstStyle/>
                    <a:p>
                      <a:pPr algn="just">
                        <a:spcAft>
                          <a:spcPts val="0"/>
                        </a:spcAft>
                      </a:pPr>
                      <a:r>
                        <a:rPr lang="en-US" altLang="zh-CN" sz="1300" kern="1200">
                          <a:solidFill>
                            <a:schemeClr val="tx1"/>
                          </a:solidFill>
                          <a:latin typeface="微软雅黑" pitchFamily="34" charset="-122"/>
                          <a:ea typeface="微软雅黑" pitchFamily="34" charset="-122"/>
                          <a:cs typeface="+mn-cs"/>
                        </a:rPr>
                        <a:t>SQRT2</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300" kern="1200">
                          <a:solidFill>
                            <a:schemeClr val="tx1"/>
                          </a:solidFill>
                          <a:latin typeface="微软雅黑" pitchFamily="34" charset="-122"/>
                          <a:ea typeface="微软雅黑" pitchFamily="34" charset="-122"/>
                          <a:cs typeface="+mn-cs"/>
                        </a:rPr>
                        <a:t>返回</a:t>
                      </a:r>
                      <a:r>
                        <a:rPr lang="en-US" altLang="zh-CN" sz="1300" kern="1200">
                          <a:solidFill>
                            <a:schemeClr val="tx1"/>
                          </a:solidFill>
                          <a:latin typeface="微软雅黑" pitchFamily="34" charset="-122"/>
                          <a:ea typeface="微软雅黑" pitchFamily="34" charset="-122"/>
                          <a:cs typeface="+mn-cs"/>
                        </a:rPr>
                        <a:t>2</a:t>
                      </a:r>
                      <a:r>
                        <a:rPr lang="zh-CN" altLang="zh-CN" sz="1300" kern="1200">
                          <a:solidFill>
                            <a:schemeClr val="tx1"/>
                          </a:solidFill>
                          <a:latin typeface="微软雅黑" pitchFamily="34" charset="-122"/>
                          <a:ea typeface="微软雅黑" pitchFamily="34" charset="-122"/>
                          <a:cs typeface="+mn-cs"/>
                        </a:rPr>
                        <a:t>的平方根（约等于</a:t>
                      </a:r>
                      <a:r>
                        <a:rPr lang="en-US" altLang="zh-CN" sz="1300" kern="1200">
                          <a:solidFill>
                            <a:schemeClr val="tx1"/>
                          </a:solidFill>
                          <a:latin typeface="微软雅黑" pitchFamily="34" charset="-122"/>
                          <a:ea typeface="微软雅黑" pitchFamily="34" charset="-122"/>
                          <a:cs typeface="+mn-cs"/>
                        </a:rPr>
                        <a:t>1.414</a:t>
                      </a:r>
                      <a:r>
                        <a:rPr lang="zh-CN" altLang="zh-CN" sz="1300" kern="1200">
                          <a:solidFill>
                            <a:schemeClr val="tx1"/>
                          </a:solidFill>
                          <a:latin typeface="微软雅黑" pitchFamily="34" charset="-122"/>
                          <a:ea typeface="微软雅黑" pitchFamily="34"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7"/>
                  </a:ext>
                </a:extLst>
              </a:tr>
              <a:tr h="297148">
                <a:tc>
                  <a:txBody>
                    <a:bodyPr/>
                    <a:lstStyle/>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300" kern="1200">
                          <a:solidFill>
                            <a:schemeClr val="tx1"/>
                          </a:solidFill>
                          <a:latin typeface="微软雅黑" pitchFamily="34" charset="-122"/>
                          <a:ea typeface="微软雅黑" pitchFamily="34" charset="-122"/>
                          <a:cs typeface="+mn-cs"/>
                        </a:rPr>
                        <a:t>SQRT1_2</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300" kern="1200">
                          <a:solidFill>
                            <a:schemeClr val="tx1"/>
                          </a:solidFill>
                          <a:latin typeface="微软雅黑" pitchFamily="34" charset="-122"/>
                          <a:ea typeface="微软雅黑" pitchFamily="34" charset="-122"/>
                          <a:cs typeface="+mn-cs"/>
                        </a:rPr>
                        <a:t>返回</a:t>
                      </a:r>
                      <a:r>
                        <a:rPr lang="en-US" altLang="zh-CN" sz="1300" kern="1200">
                          <a:solidFill>
                            <a:schemeClr val="tx1"/>
                          </a:solidFill>
                          <a:latin typeface="微软雅黑" pitchFamily="34" charset="-122"/>
                          <a:ea typeface="微软雅黑" pitchFamily="34" charset="-122"/>
                          <a:cs typeface="+mn-cs"/>
                        </a:rPr>
                        <a:t>2</a:t>
                      </a:r>
                      <a:r>
                        <a:rPr lang="zh-CN" altLang="zh-CN" sz="1300" kern="1200">
                          <a:solidFill>
                            <a:schemeClr val="tx1"/>
                          </a:solidFill>
                          <a:latin typeface="微软雅黑" pitchFamily="34" charset="-122"/>
                          <a:ea typeface="微软雅黑" pitchFamily="34" charset="-122"/>
                          <a:cs typeface="+mn-cs"/>
                        </a:rPr>
                        <a:t>的平方根的倒数（约等于</a:t>
                      </a:r>
                      <a:r>
                        <a:rPr lang="en-US" altLang="zh-CN" sz="1300" kern="1200">
                          <a:solidFill>
                            <a:schemeClr val="tx1"/>
                          </a:solidFill>
                          <a:latin typeface="微软雅黑" pitchFamily="34" charset="-122"/>
                          <a:ea typeface="微软雅黑" pitchFamily="34" charset="-122"/>
                          <a:cs typeface="+mn-cs"/>
                        </a:rPr>
                        <a:t>0.7071</a:t>
                      </a:r>
                      <a:r>
                        <a:rPr lang="zh-CN" altLang="zh-CN" sz="1300" kern="1200">
                          <a:solidFill>
                            <a:schemeClr val="tx1"/>
                          </a:solidFill>
                          <a:latin typeface="微软雅黑" pitchFamily="34" charset="-122"/>
                          <a:ea typeface="微软雅黑" pitchFamily="34"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8"/>
                  </a:ext>
                </a:extLst>
              </a:tr>
            </a:tbl>
          </a:graphicData>
        </a:graphic>
      </p:graphicFrame>
      <p:pic>
        <p:nvPicPr>
          <p:cNvPr id="12" name="图片 11" descr="C:\Users\ADMINI~1\AppData\Local\Temp\SNAGHTML208e7db2.PNG"/>
          <p:cNvPicPr/>
          <p:nvPr/>
        </p:nvPicPr>
        <p:blipFill>
          <a:blip r:embed="rId3">
            <a:extLst>
              <a:ext uri="{28A0092B-C50C-407E-A947-70E740481C1C}">
                <a14:useLocalDpi xmlns:a14="http://schemas.microsoft.com/office/drawing/2010/main" val="0"/>
              </a:ext>
            </a:extLst>
          </a:blip>
          <a:stretch>
            <a:fillRect/>
          </a:stretch>
        </p:blipFill>
        <p:spPr bwMode="auto">
          <a:xfrm>
            <a:off x="5272358" y="2035967"/>
            <a:ext cx="4028572" cy="265714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endParaRPr lang="en-US" altLang="zh-CN"/>
          </a:p>
          <a:p>
            <a:endParaRPr lang="en-US" altLang="zh-CN"/>
          </a:p>
          <a:p>
            <a:endParaRPr lang="en-US" altLang="zh-CN"/>
          </a:p>
          <a:p>
            <a:endParaRPr lang="zh-CN" altLang="en-US"/>
          </a:p>
        </p:txBody>
      </p:sp>
      <p:sp>
        <p:nvSpPr>
          <p:cNvPr id="6" name="标题 5"/>
          <p:cNvSpPr>
            <a:spLocks noGrp="1"/>
          </p:cNvSpPr>
          <p:nvPr>
            <p:ph type="title"/>
          </p:nvPr>
        </p:nvSpPr>
        <p:spPr>
          <a:prstGeom prst="rect">
            <a:avLst/>
          </a:prstGeom>
        </p:spPr>
        <p:txBody>
          <a:bodyPr>
            <a:normAutofit/>
          </a:bodyPr>
          <a:lstStyle/>
          <a:p>
            <a:r>
              <a:rPr lang="en-US" sz="2500" err="1"/>
              <a:t>本章目标</a:t>
            </a:r>
            <a:endParaRPr lang="en-US" sz="2500"/>
          </a:p>
        </p:txBody>
      </p:sp>
      <p:graphicFrame>
        <p:nvGraphicFramePr>
          <p:cNvPr id="10" name="Group 96"/>
          <p:cNvGraphicFramePr>
            <a:graphicFrameLocks noGrp="1"/>
          </p:cNvGraphicFramePr>
          <p:nvPr>
            <p:extLst>
              <p:ext uri="{D42A27DB-BD31-4B8C-83A1-F6EECF244321}">
                <p14:modId xmlns:p14="http://schemas.microsoft.com/office/powerpoint/2010/main" val="3791056987"/>
              </p:ext>
            </p:extLst>
          </p:nvPr>
        </p:nvGraphicFramePr>
        <p:xfrm>
          <a:off x="714348" y="928676"/>
          <a:ext cx="7748587" cy="3172878"/>
        </p:xfrm>
        <a:graphic>
          <a:graphicData uri="http://schemas.openxmlformats.org/drawingml/2006/table">
            <a:tbl>
              <a:tblPr/>
              <a:tblGrid>
                <a:gridCol w="4357718">
                  <a:extLst>
                    <a:ext uri="{9D8B030D-6E8A-4147-A177-3AD203B41FA5}">
                      <a16:colId xmlns:a16="http://schemas.microsoft.com/office/drawing/2014/main" val="20000"/>
                    </a:ext>
                  </a:extLst>
                </a:gridCol>
                <a:gridCol w="714380">
                  <a:extLst>
                    <a:ext uri="{9D8B030D-6E8A-4147-A177-3AD203B41FA5}">
                      <a16:colId xmlns:a16="http://schemas.microsoft.com/office/drawing/2014/main" val="20001"/>
                    </a:ext>
                  </a:extLst>
                </a:gridCol>
                <a:gridCol w="642942">
                  <a:extLst>
                    <a:ext uri="{9D8B030D-6E8A-4147-A177-3AD203B41FA5}">
                      <a16:colId xmlns:a16="http://schemas.microsoft.com/office/drawing/2014/main" val="20002"/>
                    </a:ext>
                  </a:extLst>
                </a:gridCol>
                <a:gridCol w="642942">
                  <a:extLst>
                    <a:ext uri="{9D8B030D-6E8A-4147-A177-3AD203B41FA5}">
                      <a16:colId xmlns:a16="http://schemas.microsoft.com/office/drawing/2014/main" val="20003"/>
                    </a:ext>
                  </a:extLst>
                </a:gridCol>
                <a:gridCol w="698455">
                  <a:extLst>
                    <a:ext uri="{9D8B030D-6E8A-4147-A177-3AD203B41FA5}">
                      <a16:colId xmlns:a16="http://schemas.microsoft.com/office/drawing/2014/main" val="20004"/>
                    </a:ext>
                  </a:extLst>
                </a:gridCol>
                <a:gridCol w="692150">
                  <a:extLst>
                    <a:ext uri="{9D8B030D-6E8A-4147-A177-3AD203B41FA5}">
                      <a16:colId xmlns:a16="http://schemas.microsoft.com/office/drawing/2014/main" val="20005"/>
                    </a:ext>
                  </a:extLst>
                </a:gridCol>
              </a:tblGrid>
              <a:tr h="365765">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FFFFFF"/>
                          </a:solidFill>
                          <a:effectLst/>
                          <a:latin typeface="Adobe 仿宋 Std R" pitchFamily="18" charset="-122"/>
                          <a:ea typeface="Adobe 仿宋 Std R" pitchFamily="18" charset="-122"/>
                        </a:rPr>
                        <a:t>知识点</a:t>
                      </a: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FFFFFF"/>
                          </a:solidFill>
                          <a:effectLst/>
                          <a:latin typeface="Adobe 仿宋 Std R" pitchFamily="18" charset="-122"/>
                          <a:ea typeface="Adobe 仿宋 Std R" pitchFamily="18" charset="-122"/>
                        </a:rPr>
                        <a:t>听</a:t>
                      </a: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FFFFFF"/>
                          </a:solidFill>
                          <a:effectLst/>
                          <a:latin typeface="Adobe 仿宋 Std R" pitchFamily="18" charset="-122"/>
                          <a:ea typeface="Adobe 仿宋 Std R" pitchFamily="18" charset="-122"/>
                        </a:rPr>
                        <a:t>懂</a:t>
                      </a: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FFFFFF"/>
                          </a:solidFill>
                          <a:effectLst/>
                          <a:latin typeface="Adobe 仿宋 Std R" pitchFamily="18" charset="-122"/>
                          <a:ea typeface="Adobe 仿宋 Std R" pitchFamily="18" charset="-122"/>
                        </a:rPr>
                        <a:t>做</a:t>
                      </a: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FFFFFF"/>
                          </a:solidFill>
                          <a:effectLst/>
                          <a:latin typeface="Adobe 仿宋 Std R" pitchFamily="18" charset="-122"/>
                          <a:ea typeface="Adobe 仿宋 Std R" pitchFamily="18" charset="-122"/>
                        </a:rPr>
                        <a:t>复习</a:t>
                      </a: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FFFFFF"/>
                          </a:solidFill>
                          <a:effectLst/>
                          <a:latin typeface="Adobe 仿宋 Std R" pitchFamily="18" charset="-122"/>
                          <a:ea typeface="Adobe 仿宋 Std R" pitchFamily="18" charset="-122"/>
                        </a:rPr>
                        <a:t>精通</a:t>
                      </a: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516705">
                <a:tc>
                  <a:txBody>
                    <a:bodyPr/>
                    <a:lstStyle/>
                    <a:p>
                      <a:pPr indent="269875" algn="just">
                        <a:lnSpc>
                          <a:spcPts val="1560"/>
                        </a:lnSpc>
                        <a:spcAft>
                          <a:spcPts val="360"/>
                        </a:spcAft>
                      </a:pPr>
                      <a:r>
                        <a:rPr lang="en-US" sz="1800" kern="100">
                          <a:latin typeface="+mn-ea"/>
                          <a:ea typeface="+mn-ea"/>
                          <a:cs typeface="Times New Roman"/>
                        </a:rPr>
                        <a:t>Array</a:t>
                      </a:r>
                      <a:r>
                        <a:rPr lang="zh-CN" sz="1800" kern="100">
                          <a:latin typeface="+mn-ea"/>
                          <a:ea typeface="+mn-ea"/>
                          <a:cs typeface="Times New Roman"/>
                        </a:rPr>
                        <a:t>数组对象</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normalizeH="0" baseline="0">
                          <a:ln>
                            <a:noFill/>
                          </a:ln>
                          <a:solidFill>
                            <a:schemeClr val="accent6"/>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normalizeH="0" baseline="0">
                          <a:ln>
                            <a:noFill/>
                          </a:ln>
                          <a:solidFill>
                            <a:schemeClr val="accent6"/>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normalizeH="0" baseline="0">
                          <a:ln>
                            <a:noFill/>
                          </a:ln>
                          <a:solidFill>
                            <a:schemeClr val="accent6"/>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normalizeH="0" baseline="0">
                        <a:ln>
                          <a:noFill/>
                        </a:ln>
                        <a:solidFill>
                          <a:schemeClr val="accent6"/>
                        </a:solidFill>
                        <a:effectLst/>
                        <a:latin typeface="Adobe 仿宋 Std R" pitchFamily="18" charset="-122"/>
                        <a:ea typeface="Adobe 仿宋 Std R" pitchFamily="18"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1" i="0" u="none" strike="noStrike" kern="1200" cap="none" normalizeH="0" baseline="0">
                        <a:ln>
                          <a:noFill/>
                        </a:ln>
                        <a:solidFill>
                          <a:schemeClr val="accent6"/>
                        </a:solidFill>
                        <a:effectLst/>
                        <a:latin typeface="Adobe 仿宋 Std R" pitchFamily="18" charset="-122"/>
                        <a:ea typeface="Adobe 仿宋 Std R" pitchFamily="18"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1"/>
                  </a:ext>
                </a:extLst>
              </a:tr>
              <a:tr h="449063">
                <a:tc>
                  <a:txBody>
                    <a:bodyPr/>
                    <a:lstStyle/>
                    <a:p>
                      <a:pPr indent="269875" algn="just">
                        <a:lnSpc>
                          <a:spcPts val="1560"/>
                        </a:lnSpc>
                        <a:spcAft>
                          <a:spcPts val="360"/>
                        </a:spcAft>
                      </a:pPr>
                      <a:r>
                        <a:rPr lang="en-US" sz="1800" kern="100">
                          <a:latin typeface="+mn-ea"/>
                          <a:ea typeface="+mn-ea"/>
                          <a:cs typeface="Times New Roman"/>
                        </a:rPr>
                        <a:t>String</a:t>
                      </a:r>
                      <a:r>
                        <a:rPr lang="zh-CN" sz="1800" kern="100">
                          <a:latin typeface="+mn-ea"/>
                          <a:ea typeface="+mn-ea"/>
                          <a:cs typeface="Times New Roman"/>
                        </a:rPr>
                        <a:t>字符串对象</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normalizeH="0" baseline="0">
                          <a:ln>
                            <a:noFill/>
                          </a:ln>
                          <a:solidFill>
                            <a:schemeClr val="accent6"/>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normalizeH="0" baseline="0">
                          <a:ln>
                            <a:noFill/>
                          </a:ln>
                          <a:solidFill>
                            <a:schemeClr val="accent6"/>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normalizeH="0" baseline="0">
                          <a:ln>
                            <a:noFill/>
                          </a:ln>
                          <a:solidFill>
                            <a:schemeClr val="accent6"/>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normalizeH="0" baseline="0">
                        <a:ln>
                          <a:noFill/>
                        </a:ln>
                        <a:solidFill>
                          <a:schemeClr val="accent6"/>
                        </a:solidFill>
                        <a:effectLst/>
                        <a:latin typeface="Adobe 仿宋 Std R" pitchFamily="18" charset="-122"/>
                        <a:ea typeface="Adobe 仿宋 Std R" pitchFamily="18"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normalizeH="0" baseline="0">
                        <a:ln>
                          <a:noFill/>
                        </a:ln>
                        <a:solidFill>
                          <a:schemeClr val="accent6"/>
                        </a:solidFill>
                        <a:effectLst/>
                        <a:latin typeface="Adobe 仿宋 Std R" pitchFamily="18" charset="-122"/>
                        <a:ea typeface="Adobe 仿宋 Std R" pitchFamily="18"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2"/>
                  </a:ext>
                </a:extLst>
              </a:tr>
              <a:tr h="492278">
                <a:tc>
                  <a:txBody>
                    <a:bodyPr/>
                    <a:lstStyle/>
                    <a:p>
                      <a:pPr indent="269875" algn="just">
                        <a:lnSpc>
                          <a:spcPts val="1560"/>
                        </a:lnSpc>
                        <a:spcAft>
                          <a:spcPts val="360"/>
                        </a:spcAft>
                      </a:pPr>
                      <a:r>
                        <a:rPr lang="en-US" sz="1800" kern="100">
                          <a:latin typeface="+mn-ea"/>
                          <a:ea typeface="+mn-ea"/>
                          <a:cs typeface="Times New Roman"/>
                        </a:rPr>
                        <a:t>Date</a:t>
                      </a:r>
                      <a:r>
                        <a:rPr lang="zh-CN" sz="1800" kern="100">
                          <a:latin typeface="+mn-ea"/>
                          <a:ea typeface="+mn-ea"/>
                          <a:cs typeface="Times New Roman"/>
                        </a:rPr>
                        <a:t>日期对象</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normalizeH="0" baseline="0">
                          <a:ln>
                            <a:noFill/>
                          </a:ln>
                          <a:solidFill>
                            <a:schemeClr val="accent6"/>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normalizeH="0" baseline="0">
                          <a:ln>
                            <a:noFill/>
                          </a:ln>
                          <a:solidFill>
                            <a:schemeClr val="accent6"/>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normalizeH="0" baseline="0">
                          <a:ln>
                            <a:noFill/>
                          </a:ln>
                          <a:solidFill>
                            <a:schemeClr val="accent6"/>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normalizeH="0" baseline="0">
                          <a:ln>
                            <a:noFill/>
                          </a:ln>
                          <a:solidFill>
                            <a:schemeClr val="accent6"/>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normalizeH="0" baseline="0">
                        <a:ln>
                          <a:noFill/>
                        </a:ln>
                        <a:solidFill>
                          <a:schemeClr val="accent6"/>
                        </a:solidFill>
                        <a:effectLst/>
                        <a:latin typeface="Adobe 仿宋 Std R" pitchFamily="18" charset="-122"/>
                        <a:ea typeface="Adobe 仿宋 Std R" pitchFamily="18"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3"/>
                  </a:ext>
                </a:extLst>
              </a:tr>
              <a:tr h="450941">
                <a:tc>
                  <a:txBody>
                    <a:bodyPr/>
                    <a:lstStyle/>
                    <a:p>
                      <a:pPr indent="269875" algn="just">
                        <a:lnSpc>
                          <a:spcPts val="1560"/>
                        </a:lnSpc>
                        <a:spcAft>
                          <a:spcPts val="360"/>
                        </a:spcAft>
                      </a:pPr>
                      <a:r>
                        <a:rPr lang="en-US" sz="1800" kern="100">
                          <a:latin typeface="+mn-ea"/>
                          <a:ea typeface="+mn-ea"/>
                          <a:cs typeface="Times New Roman"/>
                        </a:rPr>
                        <a:t>Math</a:t>
                      </a:r>
                      <a:r>
                        <a:rPr lang="zh-CN" sz="1800" kern="100">
                          <a:latin typeface="+mn-ea"/>
                          <a:ea typeface="+mn-ea"/>
                          <a:cs typeface="Times New Roman"/>
                        </a:rPr>
                        <a:t>数学对象</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normalizeH="0" baseline="0">
                          <a:ln>
                            <a:noFill/>
                          </a:ln>
                          <a:solidFill>
                            <a:schemeClr val="accent6"/>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normalizeH="0" baseline="0">
                          <a:ln>
                            <a:noFill/>
                          </a:ln>
                          <a:solidFill>
                            <a:schemeClr val="accent6"/>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normalizeH="0" baseline="0">
                          <a:ln>
                            <a:noFill/>
                          </a:ln>
                          <a:solidFill>
                            <a:schemeClr val="accent6"/>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normalizeH="0" baseline="0">
                          <a:ln>
                            <a:noFill/>
                          </a:ln>
                          <a:solidFill>
                            <a:schemeClr val="accent6"/>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normalizeH="0" baseline="0">
                          <a:ln>
                            <a:noFill/>
                          </a:ln>
                          <a:solidFill>
                            <a:schemeClr val="accent6"/>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4"/>
                  </a:ext>
                </a:extLst>
              </a:tr>
              <a:tr h="449063">
                <a:tc>
                  <a:txBody>
                    <a:bodyPr/>
                    <a:lstStyle/>
                    <a:p>
                      <a:pPr indent="269875" algn="just">
                        <a:lnSpc>
                          <a:spcPts val="1560"/>
                        </a:lnSpc>
                        <a:spcAft>
                          <a:spcPts val="360"/>
                        </a:spcAft>
                      </a:pPr>
                      <a:r>
                        <a:rPr lang="en-US" sz="1800" kern="100" err="1">
                          <a:solidFill>
                            <a:schemeClr val="bg1">
                              <a:lumMod val="75000"/>
                            </a:schemeClr>
                          </a:solidFill>
                          <a:latin typeface="+mn-ea"/>
                          <a:ea typeface="+mn-ea"/>
                          <a:cs typeface="Times New Roman"/>
                        </a:rPr>
                        <a:t>RegExp</a:t>
                      </a:r>
                      <a:r>
                        <a:rPr lang="zh-CN" sz="1800" kern="100">
                          <a:solidFill>
                            <a:schemeClr val="bg1">
                              <a:lumMod val="75000"/>
                            </a:schemeClr>
                          </a:solidFill>
                          <a:latin typeface="+mn-ea"/>
                          <a:ea typeface="+mn-ea"/>
                          <a:cs typeface="Times New Roman"/>
                        </a:rPr>
                        <a:t>对象</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normalizeH="0" baseline="0">
                          <a:ln>
                            <a:noFill/>
                          </a:ln>
                          <a:solidFill>
                            <a:schemeClr val="bg1">
                              <a:lumMod val="75000"/>
                            </a:schemeClr>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normalizeH="0" baseline="0">
                          <a:ln>
                            <a:noFill/>
                          </a:ln>
                          <a:solidFill>
                            <a:schemeClr val="bg1">
                              <a:lumMod val="75000"/>
                            </a:schemeClr>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normalizeH="0" baseline="0">
                          <a:ln>
                            <a:noFill/>
                          </a:ln>
                          <a:solidFill>
                            <a:schemeClr val="bg1">
                              <a:lumMod val="75000"/>
                            </a:schemeClr>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normalizeH="0" baseline="0">
                          <a:ln>
                            <a:noFill/>
                          </a:ln>
                          <a:solidFill>
                            <a:schemeClr val="bg1">
                              <a:lumMod val="75000"/>
                            </a:schemeClr>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normalizeH="0" baseline="0">
                          <a:ln>
                            <a:noFill/>
                          </a:ln>
                          <a:solidFill>
                            <a:schemeClr val="bg1">
                              <a:lumMod val="75000"/>
                            </a:schemeClr>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5"/>
                  </a:ext>
                </a:extLst>
              </a:tr>
              <a:tr h="449063">
                <a:tc>
                  <a:txBody>
                    <a:bodyPr/>
                    <a:lstStyle/>
                    <a:p>
                      <a:pPr indent="269875" algn="just">
                        <a:lnSpc>
                          <a:spcPts val="1560"/>
                        </a:lnSpc>
                        <a:spcAft>
                          <a:spcPts val="360"/>
                        </a:spcAft>
                      </a:pPr>
                      <a:r>
                        <a:rPr lang="zh-CN" sz="1800" kern="100">
                          <a:solidFill>
                            <a:schemeClr val="bg1">
                              <a:lumMod val="75000"/>
                            </a:schemeClr>
                          </a:solidFill>
                          <a:latin typeface="+mn-ea"/>
                          <a:ea typeface="+mn-ea"/>
                          <a:cs typeface="Times New Roman"/>
                        </a:rPr>
                        <a:t>自定义对象</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normalizeH="0" baseline="0">
                          <a:ln>
                            <a:noFill/>
                          </a:ln>
                          <a:solidFill>
                            <a:schemeClr val="bg1">
                              <a:lumMod val="75000"/>
                            </a:schemeClr>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normalizeH="0" baseline="0">
                          <a:ln>
                            <a:noFill/>
                          </a:ln>
                          <a:solidFill>
                            <a:schemeClr val="bg1">
                              <a:lumMod val="75000"/>
                            </a:schemeClr>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normalizeH="0" baseline="0">
                          <a:ln>
                            <a:noFill/>
                          </a:ln>
                          <a:solidFill>
                            <a:schemeClr val="bg1">
                              <a:lumMod val="75000"/>
                            </a:schemeClr>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normalizeH="0" baseline="0">
                          <a:ln>
                            <a:noFill/>
                          </a:ln>
                          <a:solidFill>
                            <a:schemeClr val="bg1">
                              <a:lumMod val="75000"/>
                            </a:schemeClr>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normalizeH="0" baseline="0">
                          <a:ln>
                            <a:noFill/>
                          </a:ln>
                          <a:solidFill>
                            <a:schemeClr val="bg1">
                              <a:lumMod val="75000"/>
                            </a:schemeClr>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6"/>
                  </a:ext>
                </a:extLst>
              </a:tr>
            </a:tbl>
          </a:graphicData>
        </a:graphic>
      </p:graphicFrame>
      <p:sp>
        <p:nvSpPr>
          <p:cNvPr id="7" name="灯片编号占位符 6"/>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3</a:t>
            </a:fld>
            <a:endParaRPr lang="en-US" altLang="zh-CN"/>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endParaRPr sz="1600"/>
          </a:p>
          <a:p>
            <a:endParaRPr kumimoji="1" sz="1600">
              <a:solidFill>
                <a:srgbClr val="000000"/>
              </a:solidFill>
              <a:latin typeface="Adobe 仿宋 Std R" pitchFamily="18" charset="-122"/>
              <a:ea typeface="Adobe 仿宋 Std R" pitchFamily="18" charset="-122"/>
            </a:endParaRPr>
          </a:p>
          <a:p>
            <a:endParaRPr sz="1600"/>
          </a:p>
          <a:p>
            <a:pPr>
              <a:buNone/>
            </a:pPr>
            <a:endParaRPr sz="1600"/>
          </a:p>
          <a:p>
            <a:pPr>
              <a:buNone/>
            </a:pPr>
            <a:endParaRPr/>
          </a:p>
          <a:p>
            <a:pPr>
              <a:buNone/>
            </a:pPr>
            <a:endParaRPr/>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30</a:t>
            </a:fld>
            <a:endParaRPr lang="en-US" altLang="zh-CN"/>
          </a:p>
        </p:txBody>
      </p:sp>
      <p:sp>
        <p:nvSpPr>
          <p:cNvPr id="7" name="标题 2"/>
          <p:cNvSpPr>
            <a:spLocks noGrp="1"/>
          </p:cNvSpPr>
          <p:nvPr>
            <p:ph type="title"/>
          </p:nvPr>
        </p:nvSpPr>
        <p:spPr>
          <a:xfrm>
            <a:off x="957266" y="134542"/>
            <a:ext cx="5829312" cy="508383"/>
          </a:xfrm>
        </p:spPr>
        <p:txBody>
          <a:bodyPr>
            <a:normAutofit/>
          </a:bodyPr>
          <a:lstStyle/>
          <a:p>
            <a:r>
              <a:rPr lang="en-US" altLang="zh-CN" sz="2400"/>
              <a:t>7.5.2  Math</a:t>
            </a:r>
            <a:r>
              <a:rPr sz="2400"/>
              <a:t>对象的方法</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7"/>
          <p:cNvSpPr txBox="1">
            <a:spLocks/>
          </p:cNvSpPr>
          <p:nvPr/>
        </p:nvSpPr>
        <p:spPr bwMode="auto">
          <a:xfrm>
            <a:off x="500040" y="857241"/>
            <a:ext cx="8207375" cy="5715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buFont typeface="Wingdings" pitchFamily="2" charset="2"/>
              <a:buChar char="l"/>
            </a:pPr>
            <a:r>
              <a:rPr lang="en-US" altLang="zh-CN" sz="1400" b="1">
                <a:latin typeface="Adobe 宋体 Std L" pitchFamily="18" charset="-122"/>
                <a:ea typeface="Adobe 宋体 Std L" pitchFamily="18" charset="-122"/>
                <a:cs typeface="华文细黑" pitchFamily="2" charset="-122"/>
              </a:rPr>
              <a:t>Math</a:t>
            </a:r>
            <a:r>
              <a:rPr lang="zh-CN" altLang="en-US" sz="1400" b="1">
                <a:latin typeface="Adobe 宋体 Std L" pitchFamily="18" charset="-122"/>
                <a:ea typeface="Adobe 宋体 Std L" pitchFamily="18" charset="-122"/>
                <a:cs typeface="华文细黑" pitchFamily="2" charset="-122"/>
              </a:rPr>
              <a:t>对象还提供一些用作算术运算的方法，例如：取绝对值、正弦、余弦、反正弦和反余弦等。</a:t>
            </a:r>
            <a:endParaRPr kumimoji="0" lang="en-US" altLang="zh-CN" sz="18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p:txBody>
      </p:sp>
      <p:graphicFrame>
        <p:nvGraphicFramePr>
          <p:cNvPr id="13" name="Group 96"/>
          <p:cNvGraphicFramePr>
            <a:graphicFrameLocks noGrp="1"/>
          </p:cNvGraphicFramePr>
          <p:nvPr>
            <p:extLst>
              <p:ext uri="{D42A27DB-BD31-4B8C-83A1-F6EECF244321}">
                <p14:modId xmlns:p14="http://schemas.microsoft.com/office/powerpoint/2010/main" val="2154336002"/>
              </p:ext>
            </p:extLst>
          </p:nvPr>
        </p:nvGraphicFramePr>
        <p:xfrm>
          <a:off x="857224" y="1428742"/>
          <a:ext cx="7572429" cy="2820104"/>
        </p:xfrm>
        <a:graphic>
          <a:graphicData uri="http://schemas.openxmlformats.org/drawingml/2006/table">
            <a:tbl>
              <a:tblPr/>
              <a:tblGrid>
                <a:gridCol w="928694">
                  <a:extLst>
                    <a:ext uri="{9D8B030D-6E8A-4147-A177-3AD203B41FA5}">
                      <a16:colId xmlns:a16="http://schemas.microsoft.com/office/drawing/2014/main" val="20000"/>
                    </a:ext>
                  </a:extLst>
                </a:gridCol>
                <a:gridCol w="2138010">
                  <a:extLst>
                    <a:ext uri="{9D8B030D-6E8A-4147-A177-3AD203B41FA5}">
                      <a16:colId xmlns:a16="http://schemas.microsoft.com/office/drawing/2014/main" val="20001"/>
                    </a:ext>
                  </a:extLst>
                </a:gridCol>
                <a:gridCol w="1862518">
                  <a:extLst>
                    <a:ext uri="{9D8B030D-6E8A-4147-A177-3AD203B41FA5}">
                      <a16:colId xmlns:a16="http://schemas.microsoft.com/office/drawing/2014/main" val="20002"/>
                    </a:ext>
                  </a:extLst>
                </a:gridCol>
                <a:gridCol w="2643207">
                  <a:extLst>
                    <a:ext uri="{9D8B030D-6E8A-4147-A177-3AD203B41FA5}">
                      <a16:colId xmlns:a16="http://schemas.microsoft.com/office/drawing/2014/main" val="20003"/>
                    </a:ext>
                  </a:extLst>
                </a:gridCol>
              </a:tblGrid>
              <a:tr h="31977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a:ln>
                            <a:noFill/>
                          </a:ln>
                          <a:solidFill>
                            <a:srgbClr val="FFFFFF"/>
                          </a:solidFill>
                          <a:effectLst/>
                          <a:latin typeface="微软雅黑" pitchFamily="34" charset="-122"/>
                          <a:ea typeface="微软雅黑" pitchFamily="34" charset="-122"/>
                          <a:cs typeface="+mn-cs"/>
                        </a:rPr>
                        <a:t>方法</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a:ln>
                            <a:noFill/>
                          </a:ln>
                          <a:solidFill>
                            <a:srgbClr val="FFFFFF"/>
                          </a:solidFill>
                          <a:effectLst/>
                          <a:latin typeface="微软雅黑" pitchFamily="34" charset="-122"/>
                          <a:ea typeface="微软雅黑" pitchFamily="34" charset="-122"/>
                          <a:cs typeface="+mn-cs"/>
                        </a:rPr>
                        <a:t>描 述</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a:ln>
                            <a:noFill/>
                          </a:ln>
                          <a:solidFill>
                            <a:srgbClr val="FFFFFF"/>
                          </a:solidFill>
                          <a:effectLst/>
                          <a:latin typeface="微软雅黑" pitchFamily="34" charset="-122"/>
                          <a:ea typeface="微软雅黑" pitchFamily="34" charset="-122"/>
                          <a:cs typeface="+mn-cs"/>
                        </a:rPr>
                        <a:t>方法</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a:ln>
                            <a:noFill/>
                          </a:ln>
                          <a:solidFill>
                            <a:srgbClr val="FFFFFF"/>
                          </a:solidFill>
                          <a:effectLst/>
                          <a:latin typeface="微软雅黑" pitchFamily="34" charset="-122"/>
                          <a:ea typeface="微软雅黑" pitchFamily="34" charset="-122"/>
                          <a:cs typeface="+mn-cs"/>
                        </a:rPr>
                        <a:t>描 述</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57190">
                <a:tc>
                  <a:txBody>
                    <a:bodyPr/>
                    <a:lstStyle/>
                    <a:p>
                      <a:pPr algn="just">
                        <a:spcAft>
                          <a:spcPts val="0"/>
                        </a:spcAft>
                      </a:pPr>
                      <a:r>
                        <a:rPr lang="en-US" altLang="zh-CN" sz="1200" kern="1200">
                          <a:solidFill>
                            <a:schemeClr val="tx1"/>
                          </a:solidFill>
                          <a:latin typeface="微软雅黑" pitchFamily="34" charset="-122"/>
                          <a:ea typeface="微软雅黑" pitchFamily="34" charset="-122"/>
                          <a:cs typeface="+mn-cs"/>
                        </a:rPr>
                        <a:t>abs(x)</a:t>
                      </a:r>
                      <a:endParaRPr lang="zh-CN" altLang="zh-CN" sz="12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200" kern="1200">
                          <a:solidFill>
                            <a:schemeClr val="tx1"/>
                          </a:solidFill>
                          <a:latin typeface="微软雅黑" pitchFamily="34" charset="-122"/>
                          <a:ea typeface="微软雅黑" pitchFamily="34" charset="-122"/>
                          <a:cs typeface="+mn-cs"/>
                        </a:rPr>
                        <a:t>返回数字的绝对值</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algn="just">
                        <a:spcAft>
                          <a:spcPts val="0"/>
                        </a:spcAft>
                      </a:pPr>
                      <a:r>
                        <a:rPr lang="en-US" altLang="zh-CN" sz="1200" kern="1200">
                          <a:solidFill>
                            <a:schemeClr val="tx1"/>
                          </a:solidFill>
                          <a:latin typeface="微软雅黑" pitchFamily="34" charset="-122"/>
                          <a:ea typeface="微软雅黑" pitchFamily="34" charset="-122"/>
                          <a:cs typeface="+mn-cs"/>
                        </a:rPr>
                        <a:t>min(x,y)</a:t>
                      </a:r>
                      <a:endParaRPr lang="zh-CN" altLang="zh-CN" sz="12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200" kern="1200">
                          <a:solidFill>
                            <a:schemeClr val="tx1"/>
                          </a:solidFill>
                          <a:latin typeface="微软雅黑" pitchFamily="34" charset="-122"/>
                          <a:ea typeface="微软雅黑" pitchFamily="34" charset="-122"/>
                          <a:cs typeface="+mn-cs"/>
                        </a:rPr>
                        <a:t>求最小值</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1"/>
                  </a:ext>
                </a:extLst>
              </a:tr>
              <a:tr h="357190">
                <a:tc>
                  <a:txBody>
                    <a:bodyPr/>
                    <a:lstStyle/>
                    <a:p>
                      <a:pPr algn="just">
                        <a:spcAft>
                          <a:spcPts val="0"/>
                        </a:spcAft>
                      </a:pPr>
                      <a:r>
                        <a:rPr lang="en-US" altLang="zh-CN" sz="1200" kern="1200">
                          <a:solidFill>
                            <a:schemeClr val="tx1"/>
                          </a:solidFill>
                          <a:latin typeface="微软雅黑" pitchFamily="34" charset="-122"/>
                          <a:ea typeface="微软雅黑" pitchFamily="34" charset="-122"/>
                          <a:cs typeface="+mn-cs"/>
                        </a:rPr>
                        <a:t>ceil(x)</a:t>
                      </a:r>
                      <a:endParaRPr lang="zh-CN" altLang="zh-CN" sz="12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200" kern="1200">
                          <a:solidFill>
                            <a:schemeClr val="tx1"/>
                          </a:solidFill>
                          <a:latin typeface="微软雅黑" pitchFamily="34" charset="-122"/>
                          <a:ea typeface="微软雅黑" pitchFamily="34" charset="-122"/>
                          <a:cs typeface="+mn-cs"/>
                        </a:rPr>
                        <a:t>对数字进行上取整</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algn="just">
                        <a:spcAft>
                          <a:spcPts val="0"/>
                        </a:spcAft>
                      </a:pPr>
                      <a:r>
                        <a:rPr lang="en-US" altLang="zh-CN" sz="1200" kern="1200" err="1">
                          <a:solidFill>
                            <a:schemeClr val="tx1"/>
                          </a:solidFill>
                          <a:latin typeface="微软雅黑" pitchFamily="34" charset="-122"/>
                          <a:ea typeface="微软雅黑" pitchFamily="34" charset="-122"/>
                          <a:cs typeface="+mn-cs"/>
                        </a:rPr>
                        <a:t>pow</a:t>
                      </a:r>
                      <a:r>
                        <a:rPr lang="en-US" altLang="zh-CN" sz="1200" kern="1200">
                          <a:solidFill>
                            <a:schemeClr val="tx1"/>
                          </a:solidFill>
                          <a:latin typeface="微软雅黑" pitchFamily="34" charset="-122"/>
                          <a:ea typeface="微软雅黑" pitchFamily="34" charset="-122"/>
                          <a:cs typeface="+mn-cs"/>
                        </a:rPr>
                        <a:t>(</a:t>
                      </a:r>
                      <a:r>
                        <a:rPr lang="en-US" altLang="zh-CN" sz="1200" kern="1200" err="1">
                          <a:solidFill>
                            <a:schemeClr val="tx1"/>
                          </a:solidFill>
                          <a:latin typeface="微软雅黑" pitchFamily="34" charset="-122"/>
                          <a:ea typeface="微软雅黑" pitchFamily="34" charset="-122"/>
                          <a:cs typeface="+mn-cs"/>
                        </a:rPr>
                        <a:t>x,y</a:t>
                      </a:r>
                      <a:r>
                        <a:rPr lang="en-US" altLang="zh-CN" sz="1200" kern="1200">
                          <a:solidFill>
                            <a:schemeClr val="tx1"/>
                          </a:solidFill>
                          <a:latin typeface="微软雅黑" pitchFamily="34" charset="-122"/>
                          <a:ea typeface="微软雅黑" pitchFamily="34" charset="-122"/>
                          <a:cs typeface="+mn-cs"/>
                        </a:rPr>
                        <a:t>)</a:t>
                      </a:r>
                      <a:endParaRPr lang="zh-CN" altLang="zh-CN" sz="12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200" kern="1200">
                          <a:solidFill>
                            <a:schemeClr val="tx1"/>
                          </a:solidFill>
                          <a:latin typeface="微软雅黑" pitchFamily="34" charset="-122"/>
                          <a:ea typeface="微软雅黑" pitchFamily="34" charset="-122"/>
                          <a:cs typeface="+mn-cs"/>
                        </a:rPr>
                        <a:t>返回</a:t>
                      </a:r>
                      <a:r>
                        <a:rPr lang="en-US" altLang="zh-CN" sz="1200" kern="1200">
                          <a:solidFill>
                            <a:schemeClr val="tx1"/>
                          </a:solidFill>
                          <a:latin typeface="微软雅黑" pitchFamily="34" charset="-122"/>
                          <a:ea typeface="微软雅黑" pitchFamily="34" charset="-122"/>
                          <a:cs typeface="+mn-cs"/>
                        </a:rPr>
                        <a:t>x</a:t>
                      </a:r>
                      <a:r>
                        <a:rPr lang="zh-CN" altLang="zh-CN" sz="1200" kern="1200">
                          <a:solidFill>
                            <a:schemeClr val="tx1"/>
                          </a:solidFill>
                          <a:latin typeface="微软雅黑" pitchFamily="34" charset="-122"/>
                          <a:ea typeface="微软雅黑" pitchFamily="34" charset="-122"/>
                          <a:cs typeface="+mn-cs"/>
                        </a:rPr>
                        <a:t>的</a:t>
                      </a:r>
                      <a:r>
                        <a:rPr lang="en-US" altLang="zh-CN" sz="1200" kern="1200">
                          <a:solidFill>
                            <a:schemeClr val="tx1"/>
                          </a:solidFill>
                          <a:latin typeface="微软雅黑" pitchFamily="34" charset="-122"/>
                          <a:ea typeface="微软雅黑" pitchFamily="34" charset="-122"/>
                          <a:cs typeface="+mn-cs"/>
                        </a:rPr>
                        <a:t>y</a:t>
                      </a:r>
                      <a:r>
                        <a:rPr lang="zh-CN" altLang="zh-CN" sz="1200" kern="1200">
                          <a:solidFill>
                            <a:schemeClr val="tx1"/>
                          </a:solidFill>
                          <a:latin typeface="微软雅黑" pitchFamily="34" charset="-122"/>
                          <a:ea typeface="微软雅黑" pitchFamily="34" charset="-122"/>
                          <a:cs typeface="+mn-cs"/>
                        </a:rPr>
                        <a:t>次幂</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2"/>
                  </a:ext>
                </a:extLst>
              </a:tr>
              <a:tr h="357190">
                <a:tc>
                  <a:txBody>
                    <a:bodyPr/>
                    <a:lstStyle/>
                    <a:p>
                      <a:pPr algn="just">
                        <a:spcAft>
                          <a:spcPts val="0"/>
                        </a:spcAft>
                      </a:pPr>
                      <a:r>
                        <a:rPr lang="en-US" altLang="zh-CN" sz="1200" kern="1200">
                          <a:solidFill>
                            <a:schemeClr val="tx1"/>
                          </a:solidFill>
                          <a:latin typeface="微软雅黑" pitchFamily="34" charset="-122"/>
                          <a:ea typeface="微软雅黑" pitchFamily="34" charset="-122"/>
                          <a:cs typeface="+mn-cs"/>
                        </a:rPr>
                        <a:t>floor(x)</a:t>
                      </a:r>
                      <a:endParaRPr lang="zh-CN" altLang="zh-CN" sz="12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200" kern="1200">
                          <a:solidFill>
                            <a:schemeClr val="tx1"/>
                          </a:solidFill>
                          <a:latin typeface="微软雅黑" pitchFamily="34" charset="-122"/>
                          <a:ea typeface="微软雅黑" pitchFamily="34" charset="-122"/>
                          <a:cs typeface="+mn-cs"/>
                        </a:rPr>
                        <a:t>对数字进行下取整</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algn="just">
                        <a:spcAft>
                          <a:spcPts val="0"/>
                        </a:spcAft>
                      </a:pPr>
                      <a:r>
                        <a:rPr lang="en-US" altLang="zh-CN" sz="1200" kern="1200">
                          <a:solidFill>
                            <a:schemeClr val="tx1"/>
                          </a:solidFill>
                          <a:latin typeface="微软雅黑" pitchFamily="34" charset="-122"/>
                          <a:ea typeface="微软雅黑" pitchFamily="34" charset="-122"/>
                          <a:cs typeface="+mn-cs"/>
                        </a:rPr>
                        <a:t>sqrt(x)</a:t>
                      </a:r>
                      <a:endParaRPr lang="zh-CN" altLang="zh-CN" sz="12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200" kern="1200">
                          <a:solidFill>
                            <a:schemeClr val="tx1"/>
                          </a:solidFill>
                          <a:latin typeface="微软雅黑" pitchFamily="34" charset="-122"/>
                          <a:ea typeface="微软雅黑" pitchFamily="34" charset="-122"/>
                          <a:cs typeface="+mn-cs"/>
                        </a:rPr>
                        <a:t>返回数字的平方根</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3"/>
                  </a:ext>
                </a:extLst>
              </a:tr>
              <a:tr h="357190">
                <a:tc>
                  <a:txBody>
                    <a:bodyPr/>
                    <a:lstStyle/>
                    <a:p>
                      <a:pPr algn="just">
                        <a:spcAft>
                          <a:spcPts val="0"/>
                        </a:spcAft>
                      </a:pPr>
                      <a:r>
                        <a:rPr lang="en-US" altLang="zh-CN" sz="1200" kern="1200">
                          <a:solidFill>
                            <a:schemeClr val="tx1"/>
                          </a:solidFill>
                          <a:latin typeface="微软雅黑" pitchFamily="34" charset="-122"/>
                          <a:ea typeface="微软雅黑" pitchFamily="34" charset="-122"/>
                          <a:cs typeface="+mn-cs"/>
                        </a:rPr>
                        <a:t>round(x)</a:t>
                      </a:r>
                      <a:endParaRPr lang="zh-CN" altLang="zh-CN" sz="12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200" kern="1200">
                          <a:solidFill>
                            <a:schemeClr val="tx1"/>
                          </a:solidFill>
                          <a:latin typeface="微软雅黑" pitchFamily="34" charset="-122"/>
                          <a:ea typeface="微软雅黑" pitchFamily="34" charset="-122"/>
                          <a:cs typeface="+mn-cs"/>
                        </a:rPr>
                        <a:t>对数字进行四舍五入</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algn="just">
                        <a:spcAft>
                          <a:spcPts val="0"/>
                        </a:spcAft>
                      </a:pPr>
                      <a:r>
                        <a:rPr lang="en-US" altLang="zh-CN" sz="1200" kern="1200">
                          <a:solidFill>
                            <a:schemeClr val="tx1"/>
                          </a:solidFill>
                          <a:latin typeface="微软雅黑" pitchFamily="34" charset="-122"/>
                          <a:ea typeface="微软雅黑" pitchFamily="34" charset="-122"/>
                          <a:cs typeface="+mn-cs"/>
                        </a:rPr>
                        <a:t>random()</a:t>
                      </a:r>
                      <a:endParaRPr lang="zh-CN" altLang="zh-CN" sz="12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200" kern="1200">
                          <a:solidFill>
                            <a:schemeClr val="tx1"/>
                          </a:solidFill>
                          <a:latin typeface="微软雅黑" pitchFamily="34" charset="-122"/>
                          <a:ea typeface="微软雅黑" pitchFamily="34" charset="-122"/>
                          <a:cs typeface="+mn-cs"/>
                        </a:rPr>
                        <a:t>返回</a:t>
                      </a:r>
                      <a:r>
                        <a:rPr lang="en-US" altLang="zh-CN" sz="1200" kern="1200">
                          <a:solidFill>
                            <a:schemeClr val="tx1"/>
                          </a:solidFill>
                          <a:latin typeface="微软雅黑" pitchFamily="34" charset="-122"/>
                          <a:ea typeface="微软雅黑" pitchFamily="34" charset="-122"/>
                          <a:cs typeface="+mn-cs"/>
                        </a:rPr>
                        <a:t>0~1</a:t>
                      </a:r>
                      <a:r>
                        <a:rPr lang="zh-CN" altLang="zh-CN" sz="1200" kern="1200">
                          <a:solidFill>
                            <a:schemeClr val="tx1"/>
                          </a:solidFill>
                          <a:latin typeface="微软雅黑" pitchFamily="34" charset="-122"/>
                          <a:ea typeface="微软雅黑" pitchFamily="34" charset="-122"/>
                          <a:cs typeface="+mn-cs"/>
                        </a:rPr>
                        <a:t>之间的随机数</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4"/>
                  </a:ext>
                </a:extLst>
              </a:tr>
              <a:tr h="357190">
                <a:tc>
                  <a:txBody>
                    <a:bodyPr/>
                    <a:lstStyle/>
                    <a:p>
                      <a:pPr algn="just">
                        <a:spcAft>
                          <a:spcPts val="0"/>
                        </a:spcAft>
                      </a:pPr>
                      <a:r>
                        <a:rPr lang="en-US" altLang="zh-CN" sz="1200" kern="1200">
                          <a:solidFill>
                            <a:schemeClr val="tx1"/>
                          </a:solidFill>
                          <a:latin typeface="微软雅黑" pitchFamily="34" charset="-122"/>
                          <a:ea typeface="微软雅黑" pitchFamily="34" charset="-122"/>
                          <a:cs typeface="+mn-cs"/>
                        </a:rPr>
                        <a:t>exp(x)</a:t>
                      </a:r>
                      <a:endParaRPr lang="zh-CN" altLang="zh-CN" sz="12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200" kern="1200">
                          <a:solidFill>
                            <a:schemeClr val="tx1"/>
                          </a:solidFill>
                          <a:latin typeface="微软雅黑" pitchFamily="34" charset="-122"/>
                          <a:ea typeface="微软雅黑" pitchFamily="34" charset="-122"/>
                          <a:cs typeface="+mn-cs"/>
                        </a:rPr>
                        <a:t>返回</a:t>
                      </a:r>
                      <a:r>
                        <a:rPr lang="en-US" altLang="zh-CN" sz="1200" kern="1200">
                          <a:solidFill>
                            <a:schemeClr val="tx1"/>
                          </a:solidFill>
                          <a:latin typeface="微软雅黑" pitchFamily="34" charset="-122"/>
                          <a:ea typeface="微软雅黑" pitchFamily="34" charset="-122"/>
                          <a:cs typeface="+mn-cs"/>
                        </a:rPr>
                        <a:t>e</a:t>
                      </a:r>
                      <a:r>
                        <a:rPr lang="zh-CN" altLang="zh-CN" sz="1200" kern="1200">
                          <a:solidFill>
                            <a:schemeClr val="tx1"/>
                          </a:solidFill>
                          <a:latin typeface="微软雅黑" pitchFamily="34" charset="-122"/>
                          <a:ea typeface="微软雅黑" pitchFamily="34" charset="-122"/>
                          <a:cs typeface="+mn-cs"/>
                        </a:rPr>
                        <a:t>的指数</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algn="just">
                        <a:spcAft>
                          <a:spcPts val="0"/>
                        </a:spcAft>
                      </a:pPr>
                      <a:r>
                        <a:rPr lang="en-US" altLang="zh-CN" sz="1200" kern="1200">
                          <a:solidFill>
                            <a:schemeClr val="tx1"/>
                          </a:solidFill>
                          <a:latin typeface="微软雅黑" pitchFamily="34" charset="-122"/>
                          <a:ea typeface="微软雅黑" pitchFamily="34" charset="-122"/>
                          <a:cs typeface="+mn-cs"/>
                        </a:rPr>
                        <a:t>sin(x)/cos(x)/tan(x)</a:t>
                      </a:r>
                      <a:endParaRPr lang="zh-CN" altLang="zh-CN" sz="12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200" kern="1200">
                          <a:solidFill>
                            <a:schemeClr val="tx1"/>
                          </a:solidFill>
                          <a:latin typeface="微软雅黑" pitchFamily="34" charset="-122"/>
                          <a:ea typeface="微软雅黑" pitchFamily="34" charset="-122"/>
                          <a:cs typeface="+mn-cs"/>
                        </a:rPr>
                        <a:t>计算</a:t>
                      </a:r>
                      <a:r>
                        <a:rPr lang="en-US" altLang="zh-CN" sz="1200" kern="1200">
                          <a:solidFill>
                            <a:schemeClr val="tx1"/>
                          </a:solidFill>
                          <a:latin typeface="微软雅黑" pitchFamily="34" charset="-122"/>
                          <a:ea typeface="微软雅黑" pitchFamily="34" charset="-122"/>
                          <a:cs typeface="+mn-cs"/>
                        </a:rPr>
                        <a:t>x</a:t>
                      </a:r>
                      <a:r>
                        <a:rPr lang="zh-CN" altLang="zh-CN" sz="1200" kern="1200">
                          <a:solidFill>
                            <a:schemeClr val="tx1"/>
                          </a:solidFill>
                          <a:latin typeface="微软雅黑" pitchFamily="34" charset="-122"/>
                          <a:ea typeface="微软雅黑" pitchFamily="34" charset="-122"/>
                          <a:cs typeface="+mn-cs"/>
                        </a:rPr>
                        <a:t>的正弦、余弦、正切值</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5"/>
                  </a:ext>
                </a:extLst>
              </a:tr>
              <a:tr h="357190">
                <a:tc>
                  <a:txBody>
                    <a:bodyPr/>
                    <a:lstStyle/>
                    <a:p>
                      <a:pPr algn="just">
                        <a:spcAft>
                          <a:spcPts val="0"/>
                        </a:spcAft>
                      </a:pPr>
                      <a:r>
                        <a:rPr lang="en-US" altLang="zh-CN" sz="1200" kern="1200">
                          <a:solidFill>
                            <a:schemeClr val="tx1"/>
                          </a:solidFill>
                          <a:latin typeface="微软雅黑" pitchFamily="34" charset="-122"/>
                          <a:ea typeface="微软雅黑" pitchFamily="34" charset="-122"/>
                          <a:cs typeface="+mn-cs"/>
                        </a:rPr>
                        <a:t>log(x)</a:t>
                      </a:r>
                      <a:endParaRPr lang="zh-CN" altLang="zh-CN" sz="12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200" kern="1200">
                          <a:solidFill>
                            <a:schemeClr val="tx1"/>
                          </a:solidFill>
                          <a:latin typeface="微软雅黑" pitchFamily="34" charset="-122"/>
                          <a:ea typeface="微软雅黑" pitchFamily="34" charset="-122"/>
                          <a:cs typeface="+mn-cs"/>
                        </a:rPr>
                        <a:t>返回数字的自然对数（底为</a:t>
                      </a:r>
                      <a:r>
                        <a:rPr lang="en-US" altLang="zh-CN" sz="1200" kern="1200">
                          <a:solidFill>
                            <a:schemeClr val="tx1"/>
                          </a:solidFill>
                          <a:latin typeface="微软雅黑" pitchFamily="34" charset="-122"/>
                          <a:ea typeface="微软雅黑" pitchFamily="34" charset="-122"/>
                          <a:cs typeface="+mn-cs"/>
                        </a:rPr>
                        <a:t>e</a:t>
                      </a:r>
                      <a:r>
                        <a:rPr lang="zh-CN" altLang="zh-CN" sz="1200" kern="1200">
                          <a:solidFill>
                            <a:schemeClr val="tx1"/>
                          </a:solidFill>
                          <a:latin typeface="微软雅黑" pitchFamily="34" charset="-122"/>
                          <a:ea typeface="微软雅黑" pitchFamily="34"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algn="just">
                        <a:spcAft>
                          <a:spcPts val="0"/>
                        </a:spcAft>
                      </a:pPr>
                      <a:r>
                        <a:rPr lang="en-US" altLang="zh-CN" sz="1200" kern="1200" err="1">
                          <a:solidFill>
                            <a:schemeClr val="tx1"/>
                          </a:solidFill>
                          <a:latin typeface="微软雅黑" pitchFamily="34" charset="-122"/>
                          <a:ea typeface="微软雅黑" pitchFamily="34" charset="-122"/>
                          <a:cs typeface="+mn-cs"/>
                        </a:rPr>
                        <a:t>asin</a:t>
                      </a:r>
                      <a:r>
                        <a:rPr lang="en-US" altLang="zh-CN" sz="1200" kern="1200">
                          <a:solidFill>
                            <a:schemeClr val="tx1"/>
                          </a:solidFill>
                          <a:latin typeface="微软雅黑" pitchFamily="34" charset="-122"/>
                          <a:ea typeface="微软雅黑" pitchFamily="34" charset="-122"/>
                          <a:cs typeface="+mn-cs"/>
                        </a:rPr>
                        <a:t>(x)/</a:t>
                      </a:r>
                      <a:r>
                        <a:rPr lang="en-US" altLang="zh-CN" sz="1200" kern="1200" err="1">
                          <a:solidFill>
                            <a:schemeClr val="tx1"/>
                          </a:solidFill>
                          <a:latin typeface="微软雅黑" pitchFamily="34" charset="-122"/>
                          <a:ea typeface="微软雅黑" pitchFamily="34" charset="-122"/>
                          <a:cs typeface="+mn-cs"/>
                        </a:rPr>
                        <a:t>acos</a:t>
                      </a:r>
                      <a:r>
                        <a:rPr lang="en-US" altLang="zh-CN" sz="1200" kern="1200">
                          <a:solidFill>
                            <a:schemeClr val="tx1"/>
                          </a:solidFill>
                          <a:latin typeface="微软雅黑" pitchFamily="34" charset="-122"/>
                          <a:ea typeface="微软雅黑" pitchFamily="34" charset="-122"/>
                          <a:cs typeface="+mn-cs"/>
                        </a:rPr>
                        <a:t>(x)/</a:t>
                      </a:r>
                      <a:r>
                        <a:rPr lang="en-US" altLang="zh-CN" sz="1200" kern="1200" err="1">
                          <a:solidFill>
                            <a:schemeClr val="tx1"/>
                          </a:solidFill>
                          <a:latin typeface="微软雅黑" pitchFamily="34" charset="-122"/>
                          <a:ea typeface="微软雅黑" pitchFamily="34" charset="-122"/>
                          <a:cs typeface="+mn-cs"/>
                        </a:rPr>
                        <a:t>atan</a:t>
                      </a:r>
                      <a:r>
                        <a:rPr lang="en-US" altLang="zh-CN" sz="1200" kern="1200">
                          <a:solidFill>
                            <a:schemeClr val="tx1"/>
                          </a:solidFill>
                          <a:latin typeface="微软雅黑" pitchFamily="34" charset="-122"/>
                          <a:ea typeface="微软雅黑" pitchFamily="34" charset="-122"/>
                          <a:cs typeface="+mn-cs"/>
                        </a:rPr>
                        <a:t>(x)</a:t>
                      </a:r>
                      <a:endParaRPr lang="zh-CN" altLang="zh-CN" sz="12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200" kern="1200">
                          <a:solidFill>
                            <a:schemeClr val="tx1"/>
                          </a:solidFill>
                          <a:latin typeface="微软雅黑" pitchFamily="34" charset="-122"/>
                          <a:ea typeface="微软雅黑" pitchFamily="34" charset="-122"/>
                          <a:cs typeface="+mn-cs"/>
                        </a:rPr>
                        <a:t>计算</a:t>
                      </a:r>
                      <a:r>
                        <a:rPr lang="en-US" altLang="zh-CN" sz="1200" kern="1200">
                          <a:solidFill>
                            <a:schemeClr val="tx1"/>
                          </a:solidFill>
                          <a:latin typeface="微软雅黑" pitchFamily="34" charset="-122"/>
                          <a:ea typeface="微软雅黑" pitchFamily="34" charset="-122"/>
                          <a:cs typeface="+mn-cs"/>
                        </a:rPr>
                        <a:t>x</a:t>
                      </a:r>
                      <a:r>
                        <a:rPr lang="zh-CN" altLang="zh-CN" sz="1200" kern="1200">
                          <a:solidFill>
                            <a:schemeClr val="tx1"/>
                          </a:solidFill>
                          <a:latin typeface="微软雅黑" pitchFamily="34" charset="-122"/>
                          <a:ea typeface="微软雅黑" pitchFamily="34" charset="-122"/>
                          <a:cs typeface="+mn-cs"/>
                        </a:rPr>
                        <a:t>的反正弦、反余弦、反正切值</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6"/>
                  </a:ext>
                </a:extLst>
              </a:tr>
              <a:tr h="357190">
                <a:tc>
                  <a:txBody>
                    <a:bodyPr/>
                    <a:lstStyle/>
                    <a:p>
                      <a:pPr algn="just">
                        <a:spcAft>
                          <a:spcPts val="0"/>
                        </a:spcAft>
                      </a:pPr>
                      <a:r>
                        <a:rPr lang="en-US" altLang="zh-CN" sz="1200" kern="1200">
                          <a:solidFill>
                            <a:schemeClr val="tx1"/>
                          </a:solidFill>
                          <a:latin typeface="微软雅黑" pitchFamily="34" charset="-122"/>
                          <a:ea typeface="微软雅黑" pitchFamily="34" charset="-122"/>
                          <a:cs typeface="+mn-cs"/>
                        </a:rPr>
                        <a:t>max(x,y)</a:t>
                      </a:r>
                      <a:endParaRPr lang="zh-CN" altLang="zh-CN" sz="12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200" kern="1200">
                          <a:solidFill>
                            <a:schemeClr val="tx1"/>
                          </a:solidFill>
                          <a:latin typeface="微软雅黑" pitchFamily="34" charset="-122"/>
                          <a:ea typeface="微软雅黑" pitchFamily="34" charset="-122"/>
                          <a:cs typeface="+mn-cs"/>
                        </a:rPr>
                        <a:t>求最大值</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algn="just">
                        <a:spcAft>
                          <a:spcPts val="0"/>
                        </a:spcAft>
                      </a:pPr>
                      <a:endParaRPr lang="zh-CN" altLang="zh-CN" sz="12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endParaRPr lang="zh-CN" altLang="zh-CN" sz="12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7"/>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31</a:t>
            </a:fld>
            <a:endParaRPr lang="en-US" altLang="zh-CN"/>
          </a:p>
        </p:txBody>
      </p:sp>
      <p:sp>
        <p:nvSpPr>
          <p:cNvPr id="7" name="标题 2"/>
          <p:cNvSpPr>
            <a:spLocks noGrp="1"/>
          </p:cNvSpPr>
          <p:nvPr>
            <p:ph type="title"/>
          </p:nvPr>
        </p:nvSpPr>
        <p:spPr>
          <a:xfrm>
            <a:off x="957266" y="134542"/>
            <a:ext cx="5829312" cy="508383"/>
          </a:xfrm>
        </p:spPr>
        <p:txBody>
          <a:bodyPr>
            <a:normAutofit/>
          </a:bodyPr>
          <a:lstStyle/>
          <a:p>
            <a:r>
              <a:rPr lang="en-US" altLang="zh-CN" sz="2400"/>
              <a:t>7.5.1  Math</a:t>
            </a:r>
            <a:r>
              <a:rPr sz="2400"/>
              <a:t>对象的属性</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7"/>
          <p:cNvSpPr txBox="1">
            <a:spLocks/>
          </p:cNvSpPr>
          <p:nvPr/>
        </p:nvSpPr>
        <p:spPr bwMode="auto">
          <a:xfrm>
            <a:off x="500041" y="857241"/>
            <a:ext cx="5357844" cy="5715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zh-CN" altLang="en-US" sz="1400" b="1"/>
              <a:t>演示</a:t>
            </a:r>
            <a:r>
              <a:rPr lang="en-US" altLang="zh-CN" sz="1400" b="1"/>
              <a:t>Math</a:t>
            </a:r>
            <a:r>
              <a:rPr lang="zh-CN" altLang="en-US" sz="1400" b="1"/>
              <a:t>对象的用法：</a:t>
            </a:r>
            <a:r>
              <a:rPr lang="en-US" sz="1400" b="1" u="sng">
                <a:solidFill>
                  <a:srgbClr val="0000CC"/>
                </a:solidFill>
              </a:rPr>
              <a:t>mathProperty.html</a:t>
            </a:r>
            <a:endParaRPr kumimoji="0" lang="en-US" altLang="zh-CN" sz="1800" b="1" i="0" u="sng" strike="noStrike" kern="1200" cap="none" spc="0" normalizeH="0" baseline="0" noProof="0">
              <a:ln>
                <a:noFill/>
              </a:ln>
              <a:solidFill>
                <a:srgbClr val="0000CC"/>
              </a:solidFill>
              <a:effectLst/>
              <a:uLnTx/>
              <a:uFillTx/>
              <a:latin typeface="Adobe 宋体 Std L" pitchFamily="18" charset="-122"/>
              <a:ea typeface="Adobe 宋体 Std L" pitchFamily="18" charset="-122"/>
              <a:cs typeface="华文细黑" pitchFamily="2" charset="-122"/>
            </a:endParaRPr>
          </a:p>
        </p:txBody>
      </p:sp>
      <p:pic>
        <p:nvPicPr>
          <p:cNvPr id="9" name="图片 8" descr="C:\Users\ADMINI~1\AppData\Local\Temp\SNAGHTML2ec94426.PNG"/>
          <p:cNvPicPr/>
          <p:nvPr/>
        </p:nvPicPr>
        <p:blipFill>
          <a:blip r:embed="rId3">
            <a:extLst>
              <a:ext uri="{28A0092B-C50C-407E-A947-70E740481C1C}">
                <a14:useLocalDpi xmlns:a14="http://schemas.microsoft.com/office/drawing/2010/main" val="0"/>
              </a:ext>
            </a:extLst>
          </a:blip>
          <a:stretch>
            <a:fillRect/>
          </a:stretch>
        </p:blipFill>
        <p:spPr bwMode="auto">
          <a:xfrm>
            <a:off x="2357422" y="1285866"/>
            <a:ext cx="3866667" cy="3400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pPr lvl="0"/>
            <a:r>
              <a:rPr sz="1400"/>
              <a:t>JavaScript</a:t>
            </a:r>
            <a:r>
              <a:rPr lang="zh-CN" sz="1400"/>
              <a:t>中常见的内置对象有：</a:t>
            </a:r>
            <a:r>
              <a:rPr sz="1400"/>
              <a:t>Array</a:t>
            </a:r>
            <a:r>
              <a:rPr lang="zh-CN" sz="1400"/>
              <a:t>数组对象、</a:t>
            </a:r>
            <a:r>
              <a:rPr sz="1400">
                <a:solidFill>
                  <a:srgbClr val="0000CC"/>
                </a:solidFill>
              </a:rPr>
              <a:t>String</a:t>
            </a:r>
            <a:r>
              <a:rPr lang="zh-CN" sz="1400">
                <a:solidFill>
                  <a:srgbClr val="0000CC"/>
                </a:solidFill>
              </a:rPr>
              <a:t>字符串对象、</a:t>
            </a:r>
            <a:r>
              <a:rPr sz="1400">
                <a:solidFill>
                  <a:srgbClr val="0000CC"/>
                </a:solidFill>
              </a:rPr>
              <a:t>Date</a:t>
            </a:r>
            <a:r>
              <a:rPr lang="zh-CN" sz="1400">
                <a:solidFill>
                  <a:srgbClr val="0000CC"/>
                </a:solidFill>
              </a:rPr>
              <a:t>日期对象、</a:t>
            </a:r>
            <a:r>
              <a:rPr sz="1400">
                <a:solidFill>
                  <a:srgbClr val="0000CC"/>
                </a:solidFill>
              </a:rPr>
              <a:t>Math</a:t>
            </a:r>
            <a:r>
              <a:rPr lang="zh-CN" sz="1400">
                <a:solidFill>
                  <a:srgbClr val="0000CC"/>
                </a:solidFill>
              </a:rPr>
              <a:t>数学对象</a:t>
            </a:r>
          </a:p>
          <a:p>
            <a:pPr lvl="0"/>
            <a:r>
              <a:rPr lang="zh-CN" sz="1400"/>
              <a:t>数组对象的</a:t>
            </a:r>
            <a:r>
              <a:rPr sz="1400"/>
              <a:t>concat()</a:t>
            </a:r>
            <a:r>
              <a:rPr lang="zh-CN" sz="1400"/>
              <a:t>方法用于连接两个或多个数组，返回合并后的新数组，原数组保持不变</a:t>
            </a:r>
          </a:p>
          <a:p>
            <a:pPr lvl="0"/>
            <a:r>
              <a:rPr lang="zh-CN" sz="1400">
                <a:solidFill>
                  <a:srgbClr val="0000CC"/>
                </a:solidFill>
              </a:rPr>
              <a:t>字符串的创建有两种方式：字面量方式</a:t>
            </a:r>
            <a:r>
              <a:rPr lang="zh-CN" altLang="en-US" sz="1400">
                <a:solidFill>
                  <a:srgbClr val="0000CC"/>
                </a:solidFill>
              </a:rPr>
              <a:t>（</a:t>
            </a:r>
            <a:r>
              <a:rPr lang="en-US" altLang="zh-CN" sz="1400">
                <a:solidFill>
                  <a:srgbClr val="0000CC"/>
                </a:solidFill>
              </a:rPr>
              <a:t>string</a:t>
            </a:r>
            <a:r>
              <a:rPr lang="zh-CN" altLang="en-US" sz="1400">
                <a:solidFill>
                  <a:srgbClr val="0000CC"/>
                </a:solidFill>
              </a:rPr>
              <a:t>基本数据类型）</a:t>
            </a:r>
            <a:r>
              <a:rPr lang="zh-CN" sz="1400">
                <a:solidFill>
                  <a:srgbClr val="0000CC"/>
                </a:solidFill>
              </a:rPr>
              <a:t>、</a:t>
            </a:r>
            <a:r>
              <a:rPr sz="1400">
                <a:solidFill>
                  <a:srgbClr val="0000CC"/>
                </a:solidFill>
              </a:rPr>
              <a:t>new</a:t>
            </a:r>
            <a:r>
              <a:rPr lang="zh-CN" sz="1400">
                <a:solidFill>
                  <a:srgbClr val="0000CC"/>
                </a:solidFill>
              </a:rPr>
              <a:t>方式</a:t>
            </a:r>
            <a:r>
              <a:rPr lang="zh-CN" altLang="en-US" sz="1400">
                <a:solidFill>
                  <a:srgbClr val="0000CC"/>
                </a:solidFill>
              </a:rPr>
              <a:t>（</a:t>
            </a:r>
            <a:r>
              <a:rPr lang="en-US" altLang="zh-CN" sz="1400">
                <a:solidFill>
                  <a:srgbClr val="0000CC"/>
                </a:solidFill>
              </a:rPr>
              <a:t>String</a:t>
            </a:r>
            <a:r>
              <a:rPr lang="zh-CN" altLang="en-US" sz="1400">
                <a:solidFill>
                  <a:srgbClr val="0000CC"/>
                </a:solidFill>
              </a:rPr>
              <a:t>对象）</a:t>
            </a:r>
            <a:endParaRPr lang="zh-CN" sz="1400">
              <a:solidFill>
                <a:srgbClr val="0000CC"/>
              </a:solidFill>
            </a:endParaRPr>
          </a:p>
          <a:p>
            <a:pPr lvl="0"/>
            <a:r>
              <a:rPr sz="1400"/>
              <a:t>Date</a:t>
            </a:r>
            <a:r>
              <a:rPr lang="zh-CN" sz="1400"/>
              <a:t>日期对象用于操作日期和时间</a:t>
            </a:r>
          </a:p>
          <a:p>
            <a:pPr lvl="0"/>
            <a:r>
              <a:rPr lang="zh-CN" sz="1400"/>
              <a:t>通过日期对象的构造方法，可以获取一个系统当前时间或指定时间的日期对象</a:t>
            </a:r>
          </a:p>
          <a:p>
            <a:pPr lvl="0"/>
            <a:r>
              <a:rPr sz="1400"/>
              <a:t>Math</a:t>
            </a:r>
            <a:r>
              <a:rPr lang="zh-CN" sz="1400"/>
              <a:t>数学对象提供了一些数学运算中的常数及数学计算方法，在数学运算时非常有用</a:t>
            </a:r>
            <a:r>
              <a:rPr lang="zh-CN" altLang="en-US" sz="1400"/>
              <a:t>（</a:t>
            </a:r>
            <a:r>
              <a:rPr lang="en-US" altLang="zh-CN" sz="1400" err="1"/>
              <a:t>Math.XX</a:t>
            </a:r>
            <a:r>
              <a:rPr lang="zh-CN" altLang="en-US" sz="1400"/>
              <a:t>）</a:t>
            </a:r>
            <a:endParaRPr sz="1400"/>
          </a:p>
        </p:txBody>
      </p:sp>
      <p:sp>
        <p:nvSpPr>
          <p:cNvPr id="6" name="标题 5"/>
          <p:cNvSpPr>
            <a:spLocks noGrp="1"/>
          </p:cNvSpPr>
          <p:nvPr>
            <p:ph type="title"/>
          </p:nvPr>
        </p:nvSpPr>
        <p:spPr>
          <a:xfrm>
            <a:off x="957266" y="134542"/>
            <a:ext cx="4471990" cy="508383"/>
          </a:xfrm>
          <a:prstGeom prst="rect">
            <a:avLst/>
          </a:prstGeom>
        </p:spPr>
        <p:txBody>
          <a:bodyPr>
            <a:normAutofit fontScale="90000"/>
          </a:bodyPr>
          <a:lstStyle/>
          <a:p>
            <a:r>
              <a:rPr altLang="en-US"/>
              <a:t>本章总结</a:t>
            </a:r>
            <a:endParaRPr lang="zh-CN" altLang="en-US"/>
          </a:p>
        </p:txBody>
      </p:sp>
      <p:sp>
        <p:nvSpPr>
          <p:cNvPr id="4" name="灯片编号占位符 3"/>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32</a:t>
            </a:fld>
            <a:endParaRPr lang="en-US" altLang="zh-CN"/>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normAutofit/>
          </a:bodyPr>
          <a:lstStyle/>
          <a:p>
            <a:pPr fontAlgn="base">
              <a:spcAft>
                <a:spcPct val="0"/>
              </a:spcAft>
            </a:pPr>
            <a:r>
              <a:rPr lang="zh-CN" altLang="en-US" b="1">
                <a:latin typeface="Adobe 黑体 Std R" pitchFamily="34" charset="-122"/>
                <a:ea typeface="Adobe 黑体 Std R" pitchFamily="34" charset="-122"/>
                <a:cs typeface="华文细黑" charset="0"/>
              </a:rPr>
              <a:t>第</a:t>
            </a:r>
            <a:r>
              <a:rPr lang="en-US" altLang="zh-CN" b="1">
                <a:latin typeface="Adobe 黑体 Std R" pitchFamily="34" charset="-122"/>
                <a:ea typeface="Adobe 黑体 Std R" pitchFamily="34" charset="-122"/>
                <a:cs typeface="华文细黑" charset="0"/>
              </a:rPr>
              <a:t>8</a:t>
            </a:r>
            <a:r>
              <a:rPr lang="zh-CN" altLang="en-US" b="1">
                <a:latin typeface="Adobe 黑体 Std R" pitchFamily="34" charset="-122"/>
                <a:ea typeface="Adobe 黑体 Std R" pitchFamily="34" charset="-122"/>
                <a:cs typeface="华文细黑" charset="0"/>
              </a:rPr>
              <a:t>章  </a:t>
            </a:r>
            <a:r>
              <a:rPr lang="en-US" altLang="zh-CN" b="1">
                <a:latin typeface="Adobe 黑体 Std R" pitchFamily="34" charset="-122"/>
                <a:ea typeface="Adobe 黑体 Std R" pitchFamily="34" charset="-122"/>
                <a:cs typeface="华文细黑" charset="0"/>
              </a:rPr>
              <a:t>BOM</a:t>
            </a:r>
            <a:r>
              <a:rPr lang="zh-CN" altLang="en-US" b="1">
                <a:latin typeface="Adobe 黑体 Std R" pitchFamily="34" charset="-122"/>
                <a:ea typeface="Adobe 黑体 Std R" pitchFamily="34" charset="-122"/>
                <a:cs typeface="华文细黑" charset="0"/>
              </a:rPr>
              <a:t>与</a:t>
            </a:r>
            <a:r>
              <a:rPr lang="en-US" altLang="zh-CN" b="1">
                <a:latin typeface="Adobe 黑体 Std R" pitchFamily="34" charset="-122"/>
                <a:ea typeface="Adobe 黑体 Std R" pitchFamily="34" charset="-122"/>
                <a:cs typeface="华文细黑" charset="0"/>
              </a:rPr>
              <a:t>DOM</a:t>
            </a:r>
            <a:r>
              <a:rPr lang="zh-CN" altLang="en-US" b="1">
                <a:latin typeface="Adobe 黑体 Std R" pitchFamily="34" charset="-122"/>
                <a:ea typeface="Adobe 黑体 Std R" pitchFamily="34" charset="-122"/>
                <a:cs typeface="华文细黑" charset="0"/>
              </a:rPr>
              <a:t>编程</a:t>
            </a:r>
          </a:p>
        </p:txBody>
      </p:sp>
      <p:sp>
        <p:nvSpPr>
          <p:cNvPr id="7" name="副标题 6"/>
          <p:cNvSpPr>
            <a:spLocks noGrp="1"/>
          </p:cNvSpPr>
          <p:nvPr>
            <p:ph type="subTitle" idx="1"/>
          </p:nvPr>
        </p:nvSpPr>
        <p:spPr>
          <a:xfrm>
            <a:off x="1314472" y="2786064"/>
            <a:ext cx="6400800" cy="1314450"/>
          </a:xfrm>
        </p:spPr>
        <p:txBody>
          <a:bodyPr>
            <a:normAutofit/>
          </a:bodyPr>
          <a:lstStyle/>
          <a:p>
            <a:r>
              <a:rPr lang="en-US" altLang="zh-CN" sz="1600">
                <a:solidFill>
                  <a:schemeClr val="tx1">
                    <a:lumMod val="50000"/>
                    <a:lumOff val="50000"/>
                  </a:schemeClr>
                </a:solidFill>
                <a:latin typeface="微软雅黑" pitchFamily="34" charset="-122"/>
                <a:ea typeface="微软雅黑" pitchFamily="34" charset="-122"/>
              </a:rPr>
              <a:t>Web</a:t>
            </a:r>
            <a:r>
              <a:rPr lang="zh-CN" altLang="en-US" sz="1600">
                <a:solidFill>
                  <a:schemeClr val="tx1">
                    <a:lumMod val="50000"/>
                    <a:lumOff val="50000"/>
                  </a:schemeClr>
                </a:solidFill>
                <a:latin typeface="微软雅黑" pitchFamily="34" charset="-122"/>
                <a:ea typeface="微软雅黑" pitchFamily="34" charset="-122"/>
              </a:rPr>
              <a:t>前端设计与开发</a:t>
            </a:r>
          </a:p>
        </p:txBody>
      </p:sp>
      <p:sp>
        <p:nvSpPr>
          <p:cNvPr id="12" name="燕尾形 10"/>
          <p:cNvSpPr>
            <a:spLocks noChangeArrowheads="1"/>
          </p:cNvSpPr>
          <p:nvPr/>
        </p:nvSpPr>
        <p:spPr bwMode="auto">
          <a:xfrm>
            <a:off x="2943059" y="3357569"/>
            <a:ext cx="200183" cy="263969"/>
          </a:xfrm>
          <a:prstGeom prst="chevron">
            <a:avLst>
              <a:gd name="adj" fmla="val 50000"/>
            </a:avLst>
          </a:prstGeom>
          <a:solidFill>
            <a:schemeClr val="bg1"/>
          </a:solidFill>
          <a:ln w="9525">
            <a:noFill/>
            <a:miter lim="800000"/>
            <a:headEnd/>
            <a:tailEnd/>
          </a:ln>
        </p:spPr>
        <p:txBody>
          <a:bodyPr anchor="ctr"/>
          <a:lstStyle/>
          <a:p>
            <a:pPr algn="ctr"/>
            <a:endParaRPr lang="zh-CN" altLang="en-US"/>
          </a:p>
        </p:txBody>
      </p:sp>
      <p:sp>
        <p:nvSpPr>
          <p:cNvPr id="14" name="矩形 13"/>
          <p:cNvSpPr/>
          <p:nvPr/>
        </p:nvSpPr>
        <p:spPr>
          <a:xfrm>
            <a:off x="3143240" y="2945328"/>
            <a:ext cx="328570" cy="36000"/>
          </a:xfrm>
          <a:prstGeom prst="rect">
            <a:avLst/>
          </a:prstGeom>
          <a:solidFill>
            <a:srgbClr val="FF9300"/>
          </a:solidFill>
          <a:ln w="9525">
            <a:noFill/>
            <a:round/>
            <a:headEnd/>
            <a:tailEnd/>
          </a:ln>
        </p:spPr>
        <p:txBody>
          <a:bodyPr anchor="t"/>
          <a:lstStyle/>
          <a:p>
            <a:pPr algn="ctr"/>
            <a:endParaRPr lang="zh-CN" altLang="en-US">
              <a:solidFill>
                <a:srgbClr val="FFFFFF"/>
              </a:solidFill>
            </a:endParaRPr>
          </a:p>
        </p:txBody>
      </p:sp>
      <p:sp>
        <p:nvSpPr>
          <p:cNvPr id="15" name="矩形 14"/>
          <p:cNvSpPr/>
          <p:nvPr/>
        </p:nvSpPr>
        <p:spPr>
          <a:xfrm>
            <a:off x="5529314" y="2945328"/>
            <a:ext cx="328570" cy="36000"/>
          </a:xfrm>
          <a:prstGeom prst="rect">
            <a:avLst/>
          </a:prstGeom>
          <a:solidFill>
            <a:srgbClr val="FF9300"/>
          </a:solidFill>
          <a:ln w="9525">
            <a:noFill/>
            <a:round/>
            <a:headEnd/>
            <a:tailEnd/>
          </a:ln>
        </p:spPr>
        <p:txBody>
          <a:bodyPr anchor="t"/>
          <a:lstStyle/>
          <a:p>
            <a:pPr algn="ctr"/>
            <a:endParaRPr lang="zh-CN" altLang="en-US">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 calcmode="lin" valueType="num">
                                      <p:cBhvr additive="base">
                                        <p:cTn id="12"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endParaRPr lang="en-US" altLang="zh-CN"/>
          </a:p>
          <a:p>
            <a:endParaRPr lang="en-US" altLang="zh-CN"/>
          </a:p>
          <a:p>
            <a:endParaRPr lang="en-US" altLang="zh-CN"/>
          </a:p>
          <a:p>
            <a:endParaRPr lang="zh-CN" altLang="en-US"/>
          </a:p>
        </p:txBody>
      </p:sp>
      <p:sp>
        <p:nvSpPr>
          <p:cNvPr id="6" name="标题 5"/>
          <p:cNvSpPr>
            <a:spLocks noGrp="1"/>
          </p:cNvSpPr>
          <p:nvPr>
            <p:ph type="title"/>
          </p:nvPr>
        </p:nvSpPr>
        <p:spPr>
          <a:prstGeom prst="rect">
            <a:avLst/>
          </a:prstGeom>
        </p:spPr>
        <p:txBody>
          <a:bodyPr>
            <a:normAutofit/>
          </a:bodyPr>
          <a:lstStyle/>
          <a:p>
            <a:r>
              <a:rPr lang="en-US" sz="2500" err="1">
                <a:ea typeface="Adobe 黑体 Std R"/>
              </a:rPr>
              <a:t>学习路线</a:t>
            </a:r>
            <a:endParaRPr sz="2500">
              <a:ea typeface="Adobe 黑体 Std R"/>
            </a:endParaRPr>
          </a:p>
        </p:txBody>
      </p:sp>
      <p:sp>
        <p:nvSpPr>
          <p:cNvPr id="3686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灯片编号占位符 6"/>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34</a:t>
            </a:fld>
            <a:endParaRPr lang="en-US" altLang="zh-CN"/>
          </a:p>
        </p:txBody>
      </p:sp>
      <p:sp>
        <p:nvSpPr>
          <p:cNvPr id="36867" name="Rectangle 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686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6869"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6870" name="Rectangle 6"/>
          <p:cNvSpPr>
            <a:spLocks noChangeArrowheads="1"/>
          </p:cNvSpPr>
          <p:nvPr/>
        </p:nvSpPr>
        <p:spPr bwMode="auto">
          <a:xfrm>
            <a:off x="0" y="288607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3"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6871"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6872"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4438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16" name="图片 15" descr="图片1.png"/>
          <p:cNvPicPr>
            <a:picLocks noChangeAspect="1"/>
          </p:cNvPicPr>
          <p:nvPr/>
        </p:nvPicPr>
        <p:blipFill>
          <a:blip r:embed="rId3"/>
          <a:stretch>
            <a:fillRect/>
          </a:stretch>
        </p:blipFill>
        <p:spPr>
          <a:xfrm>
            <a:off x="1484631" y="866924"/>
            <a:ext cx="6174738" cy="3919404"/>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endParaRPr lang="en-US" altLang="zh-CN"/>
          </a:p>
          <a:p>
            <a:endParaRPr lang="en-US" altLang="zh-CN"/>
          </a:p>
          <a:p>
            <a:endParaRPr lang="en-US" altLang="zh-CN"/>
          </a:p>
          <a:p>
            <a:endParaRPr lang="zh-CN" altLang="en-US"/>
          </a:p>
        </p:txBody>
      </p:sp>
      <p:sp>
        <p:nvSpPr>
          <p:cNvPr id="6" name="标题 5"/>
          <p:cNvSpPr>
            <a:spLocks noGrp="1"/>
          </p:cNvSpPr>
          <p:nvPr>
            <p:ph type="title"/>
          </p:nvPr>
        </p:nvSpPr>
        <p:spPr>
          <a:prstGeom prst="rect">
            <a:avLst/>
          </a:prstGeom>
        </p:spPr>
        <p:txBody>
          <a:bodyPr>
            <a:normAutofit/>
          </a:bodyPr>
          <a:lstStyle/>
          <a:p>
            <a:r>
              <a:rPr lang="en-US" sz="2500" err="1"/>
              <a:t>本章目标</a:t>
            </a:r>
            <a:endParaRPr lang="en-US" sz="2500"/>
          </a:p>
        </p:txBody>
      </p:sp>
      <p:graphicFrame>
        <p:nvGraphicFramePr>
          <p:cNvPr id="10" name="Group 96"/>
          <p:cNvGraphicFramePr>
            <a:graphicFrameLocks noGrp="1"/>
          </p:cNvGraphicFramePr>
          <p:nvPr>
            <p:extLst>
              <p:ext uri="{D42A27DB-BD31-4B8C-83A1-F6EECF244321}">
                <p14:modId xmlns:p14="http://schemas.microsoft.com/office/powerpoint/2010/main" val="4219101776"/>
              </p:ext>
            </p:extLst>
          </p:nvPr>
        </p:nvGraphicFramePr>
        <p:xfrm>
          <a:off x="714348" y="928677"/>
          <a:ext cx="7748587" cy="3366934"/>
        </p:xfrm>
        <a:graphic>
          <a:graphicData uri="http://schemas.openxmlformats.org/drawingml/2006/table">
            <a:tbl>
              <a:tblPr/>
              <a:tblGrid>
                <a:gridCol w="4357718">
                  <a:extLst>
                    <a:ext uri="{9D8B030D-6E8A-4147-A177-3AD203B41FA5}">
                      <a16:colId xmlns:a16="http://schemas.microsoft.com/office/drawing/2014/main" val="20000"/>
                    </a:ext>
                  </a:extLst>
                </a:gridCol>
                <a:gridCol w="714380">
                  <a:extLst>
                    <a:ext uri="{9D8B030D-6E8A-4147-A177-3AD203B41FA5}">
                      <a16:colId xmlns:a16="http://schemas.microsoft.com/office/drawing/2014/main" val="20001"/>
                    </a:ext>
                  </a:extLst>
                </a:gridCol>
                <a:gridCol w="642942">
                  <a:extLst>
                    <a:ext uri="{9D8B030D-6E8A-4147-A177-3AD203B41FA5}">
                      <a16:colId xmlns:a16="http://schemas.microsoft.com/office/drawing/2014/main" val="20002"/>
                    </a:ext>
                  </a:extLst>
                </a:gridCol>
                <a:gridCol w="642942">
                  <a:extLst>
                    <a:ext uri="{9D8B030D-6E8A-4147-A177-3AD203B41FA5}">
                      <a16:colId xmlns:a16="http://schemas.microsoft.com/office/drawing/2014/main" val="20003"/>
                    </a:ext>
                  </a:extLst>
                </a:gridCol>
                <a:gridCol w="698455">
                  <a:extLst>
                    <a:ext uri="{9D8B030D-6E8A-4147-A177-3AD203B41FA5}">
                      <a16:colId xmlns:a16="http://schemas.microsoft.com/office/drawing/2014/main" val="20004"/>
                    </a:ext>
                  </a:extLst>
                </a:gridCol>
                <a:gridCol w="692150">
                  <a:extLst>
                    <a:ext uri="{9D8B030D-6E8A-4147-A177-3AD203B41FA5}">
                      <a16:colId xmlns:a16="http://schemas.microsoft.com/office/drawing/2014/main" val="20005"/>
                    </a:ext>
                  </a:extLst>
                </a:gridCol>
              </a:tblGrid>
              <a:tr h="356416">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FFFFFF"/>
                          </a:solidFill>
                          <a:effectLst/>
                          <a:latin typeface="Adobe 仿宋 Std R" pitchFamily="18" charset="-122"/>
                          <a:ea typeface="Adobe 仿宋 Std R" pitchFamily="18" charset="-122"/>
                        </a:rPr>
                        <a:t>知识点</a:t>
                      </a: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FFFFFF"/>
                          </a:solidFill>
                          <a:effectLst/>
                          <a:latin typeface="Adobe 仿宋 Std R" pitchFamily="18" charset="-122"/>
                          <a:ea typeface="Adobe 仿宋 Std R" pitchFamily="18" charset="-122"/>
                        </a:rPr>
                        <a:t>听</a:t>
                      </a: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FFFFFF"/>
                          </a:solidFill>
                          <a:effectLst/>
                          <a:latin typeface="Adobe 仿宋 Std R" pitchFamily="18" charset="-122"/>
                          <a:ea typeface="Adobe 仿宋 Std R" pitchFamily="18" charset="-122"/>
                        </a:rPr>
                        <a:t>懂</a:t>
                      </a: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FFFFFF"/>
                          </a:solidFill>
                          <a:effectLst/>
                          <a:latin typeface="Adobe 仿宋 Std R" pitchFamily="18" charset="-122"/>
                          <a:ea typeface="Adobe 仿宋 Std R" pitchFamily="18" charset="-122"/>
                        </a:rPr>
                        <a:t>做</a:t>
                      </a: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FFFFFF"/>
                          </a:solidFill>
                          <a:effectLst/>
                          <a:latin typeface="Adobe 仿宋 Std R" pitchFamily="18" charset="-122"/>
                          <a:ea typeface="Adobe 仿宋 Std R" pitchFamily="18" charset="-122"/>
                        </a:rPr>
                        <a:t>复习</a:t>
                      </a: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FFFFFF"/>
                          </a:solidFill>
                          <a:effectLst/>
                          <a:latin typeface="Adobe 仿宋 Std R" pitchFamily="18" charset="-122"/>
                          <a:ea typeface="Adobe 仿宋 Std R" pitchFamily="18" charset="-122"/>
                        </a:rPr>
                        <a:t>精通</a:t>
                      </a: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24262">
                <a:tc>
                  <a:txBody>
                    <a:bodyPr/>
                    <a:lstStyle/>
                    <a:p>
                      <a:pPr indent="269875" algn="just">
                        <a:lnSpc>
                          <a:spcPts val="1560"/>
                        </a:lnSpc>
                        <a:spcAft>
                          <a:spcPts val="360"/>
                        </a:spcAft>
                      </a:pPr>
                      <a:r>
                        <a:rPr lang="en-US" sz="1700" kern="100">
                          <a:latin typeface="+mn-ea"/>
                          <a:ea typeface="+mn-ea"/>
                          <a:cs typeface="Times New Roman"/>
                        </a:rPr>
                        <a:t>BOM</a:t>
                      </a:r>
                      <a:r>
                        <a:rPr lang="zh-CN" sz="1700" kern="100">
                          <a:latin typeface="+mn-ea"/>
                          <a:ea typeface="+mn-ea"/>
                          <a:cs typeface="Times New Roman"/>
                        </a:rPr>
                        <a:t>和</a:t>
                      </a:r>
                      <a:r>
                        <a:rPr lang="en-US" sz="1700" kern="100">
                          <a:latin typeface="+mn-ea"/>
                          <a:ea typeface="+mn-ea"/>
                          <a:cs typeface="Times New Roman"/>
                        </a:rPr>
                        <a:t>DOM</a:t>
                      </a:r>
                      <a:r>
                        <a:rPr lang="zh-CN" sz="1700" kern="100">
                          <a:latin typeface="+mn-ea"/>
                          <a:ea typeface="+mn-ea"/>
                          <a:cs typeface="Times New Roman"/>
                        </a:rPr>
                        <a:t>模型</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700" b="1" i="0" u="none" strike="noStrike" kern="1200" cap="none" normalizeH="0" baseline="0">
                          <a:ln>
                            <a:noFill/>
                          </a:ln>
                          <a:solidFill>
                            <a:schemeClr val="accent6"/>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700" b="1" i="0" u="none" strike="noStrike" kern="1200" cap="none" normalizeH="0" baseline="0">
                          <a:ln>
                            <a:noFill/>
                          </a:ln>
                          <a:solidFill>
                            <a:schemeClr val="accent6"/>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700" b="1" i="0" u="none" strike="noStrike" kern="1200" cap="none" normalizeH="0" baseline="0">
                        <a:ln>
                          <a:noFill/>
                        </a:ln>
                        <a:solidFill>
                          <a:schemeClr val="accent6"/>
                        </a:solidFill>
                        <a:effectLst/>
                        <a:latin typeface="Adobe 仿宋 Std R" pitchFamily="18" charset="-122"/>
                        <a:ea typeface="Adobe 仿宋 Std R" pitchFamily="18"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700" b="1" i="0" u="none" strike="noStrike" kern="1200" cap="none" normalizeH="0" baseline="0">
                        <a:ln>
                          <a:noFill/>
                        </a:ln>
                        <a:solidFill>
                          <a:schemeClr val="accent6"/>
                        </a:solidFill>
                        <a:effectLst/>
                        <a:latin typeface="Adobe 仿宋 Std R" pitchFamily="18" charset="-122"/>
                        <a:ea typeface="Adobe 仿宋 Std R" pitchFamily="18"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700" b="1" i="0" u="none" strike="noStrike" kern="1200" cap="none" normalizeH="0" baseline="0">
                        <a:ln>
                          <a:noFill/>
                        </a:ln>
                        <a:solidFill>
                          <a:schemeClr val="accent6"/>
                        </a:solidFill>
                        <a:effectLst/>
                        <a:latin typeface="Adobe 仿宋 Std R" pitchFamily="18" charset="-122"/>
                        <a:ea typeface="Adobe 仿宋 Std R" pitchFamily="18"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1"/>
                  </a:ext>
                </a:extLst>
              </a:tr>
              <a:tr h="332238">
                <a:tc>
                  <a:txBody>
                    <a:bodyPr/>
                    <a:lstStyle/>
                    <a:p>
                      <a:pPr indent="269875" algn="just">
                        <a:lnSpc>
                          <a:spcPts val="1560"/>
                        </a:lnSpc>
                        <a:spcAft>
                          <a:spcPts val="360"/>
                        </a:spcAft>
                      </a:pPr>
                      <a:r>
                        <a:rPr lang="en-US" sz="1700" kern="100">
                          <a:latin typeface="+mn-ea"/>
                          <a:ea typeface="+mn-ea"/>
                          <a:cs typeface="Times New Roman"/>
                        </a:rPr>
                        <a:t>window</a:t>
                      </a:r>
                      <a:r>
                        <a:rPr lang="zh-CN" sz="1700" kern="100">
                          <a:latin typeface="+mn-ea"/>
                          <a:ea typeface="+mn-ea"/>
                          <a:cs typeface="Times New Roman"/>
                        </a:rPr>
                        <a:t>对象</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700" b="1" i="0" u="none" strike="noStrike" kern="1200" cap="none" normalizeH="0" baseline="0">
                          <a:ln>
                            <a:noFill/>
                          </a:ln>
                          <a:solidFill>
                            <a:schemeClr val="accent6"/>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700" b="1" i="0" u="none" strike="noStrike" kern="1200" cap="none" normalizeH="0" baseline="0">
                          <a:ln>
                            <a:noFill/>
                          </a:ln>
                          <a:solidFill>
                            <a:schemeClr val="accent6"/>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700" b="1" i="0" u="none" strike="noStrike" kern="1200" cap="none" normalizeH="0" baseline="0">
                          <a:ln>
                            <a:noFill/>
                          </a:ln>
                          <a:solidFill>
                            <a:schemeClr val="accent6"/>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700" b="1" i="0" u="none" strike="noStrike" kern="1200" cap="none" normalizeH="0" baseline="0">
                          <a:ln>
                            <a:noFill/>
                          </a:ln>
                          <a:solidFill>
                            <a:schemeClr val="accent6"/>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700" b="1" i="0" u="none" strike="noStrike" kern="1200" cap="none" normalizeH="0" baseline="0">
                          <a:ln>
                            <a:noFill/>
                          </a:ln>
                          <a:solidFill>
                            <a:schemeClr val="accent6"/>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2"/>
                  </a:ext>
                </a:extLst>
              </a:tr>
              <a:tr h="398685">
                <a:tc>
                  <a:txBody>
                    <a:bodyPr/>
                    <a:lstStyle/>
                    <a:p>
                      <a:pPr indent="269875" algn="just">
                        <a:lnSpc>
                          <a:spcPts val="1560"/>
                        </a:lnSpc>
                        <a:spcAft>
                          <a:spcPts val="360"/>
                        </a:spcAft>
                      </a:pPr>
                      <a:r>
                        <a:rPr lang="en-US" sz="1700" kern="100">
                          <a:latin typeface="+mn-ea"/>
                          <a:ea typeface="+mn-ea"/>
                          <a:cs typeface="Times New Roman"/>
                        </a:rPr>
                        <a:t>location</a:t>
                      </a:r>
                      <a:r>
                        <a:rPr lang="zh-CN" sz="1700" kern="100">
                          <a:latin typeface="+mn-ea"/>
                          <a:ea typeface="+mn-ea"/>
                          <a:cs typeface="Times New Roman"/>
                        </a:rPr>
                        <a:t>对象</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700" b="1" i="0" u="none" strike="noStrike" kern="1200" cap="none" normalizeH="0" baseline="0">
                          <a:ln>
                            <a:noFill/>
                          </a:ln>
                          <a:solidFill>
                            <a:schemeClr val="accent6"/>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700" b="1" i="0" u="none" strike="noStrike" kern="1200" cap="none" normalizeH="0" baseline="0">
                          <a:ln>
                            <a:noFill/>
                          </a:ln>
                          <a:solidFill>
                            <a:schemeClr val="accent6"/>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700" b="1" i="0" u="none" strike="noStrike" kern="1200" cap="none" normalizeH="0" baseline="0">
                          <a:ln>
                            <a:noFill/>
                          </a:ln>
                          <a:solidFill>
                            <a:schemeClr val="accent6"/>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700" b="1" i="0" u="none" strike="noStrike" kern="1200" cap="none" normalizeH="0" baseline="0">
                        <a:ln>
                          <a:noFill/>
                        </a:ln>
                        <a:solidFill>
                          <a:schemeClr val="accent6"/>
                        </a:solidFill>
                        <a:effectLst/>
                        <a:latin typeface="Adobe 仿宋 Std R" pitchFamily="18" charset="-122"/>
                        <a:ea typeface="Adobe 仿宋 Std R" pitchFamily="18"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700" b="1" i="0" u="none" strike="noStrike" kern="1200" cap="none" normalizeH="0" baseline="0">
                        <a:ln>
                          <a:noFill/>
                        </a:ln>
                        <a:solidFill>
                          <a:schemeClr val="accent6"/>
                        </a:solidFill>
                        <a:effectLst/>
                        <a:latin typeface="Adobe 仿宋 Std R" pitchFamily="18" charset="-122"/>
                        <a:ea typeface="Adobe 仿宋 Std R" pitchFamily="18"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3"/>
                  </a:ext>
                </a:extLst>
              </a:tr>
              <a:tr h="332238">
                <a:tc>
                  <a:txBody>
                    <a:bodyPr/>
                    <a:lstStyle/>
                    <a:p>
                      <a:pPr indent="269875" algn="just">
                        <a:lnSpc>
                          <a:spcPts val="1560"/>
                        </a:lnSpc>
                        <a:spcAft>
                          <a:spcPts val="360"/>
                        </a:spcAft>
                      </a:pPr>
                      <a:r>
                        <a:rPr lang="en-US" sz="1700" kern="100">
                          <a:latin typeface="+mn-ea"/>
                          <a:ea typeface="+mn-ea"/>
                          <a:cs typeface="Times New Roman"/>
                        </a:rPr>
                        <a:t>history</a:t>
                      </a:r>
                      <a:r>
                        <a:rPr lang="zh-CN" sz="1700" kern="100">
                          <a:latin typeface="+mn-ea"/>
                          <a:ea typeface="+mn-ea"/>
                          <a:cs typeface="Times New Roman"/>
                        </a:rPr>
                        <a:t>对象</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700" b="1" i="0" u="none" strike="noStrike" kern="1200" cap="none" normalizeH="0" baseline="0">
                          <a:ln>
                            <a:noFill/>
                          </a:ln>
                          <a:solidFill>
                            <a:schemeClr val="accent6"/>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700" b="1" i="0" u="none" strike="noStrike" kern="1200" cap="none" normalizeH="0" baseline="0">
                          <a:ln>
                            <a:noFill/>
                          </a:ln>
                          <a:solidFill>
                            <a:schemeClr val="accent6"/>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700" b="1" i="0" u="none" strike="noStrike" kern="1200" cap="none" normalizeH="0" baseline="0">
                          <a:ln>
                            <a:noFill/>
                          </a:ln>
                          <a:solidFill>
                            <a:schemeClr val="accent6"/>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700" b="1" i="0" u="none" strike="noStrike" kern="1200" cap="none" normalizeH="0" baseline="0">
                        <a:ln>
                          <a:noFill/>
                        </a:ln>
                        <a:solidFill>
                          <a:schemeClr val="accent6"/>
                        </a:solidFill>
                        <a:effectLst/>
                        <a:latin typeface="Adobe 仿宋 Std R" pitchFamily="18" charset="-122"/>
                        <a:ea typeface="Adobe 仿宋 Std R" pitchFamily="18"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700" b="1" i="0" u="none" strike="noStrike" kern="1200" cap="none" normalizeH="0" baseline="0">
                        <a:ln>
                          <a:noFill/>
                        </a:ln>
                        <a:solidFill>
                          <a:schemeClr val="accent6"/>
                        </a:solidFill>
                        <a:effectLst/>
                        <a:latin typeface="Adobe 仿宋 Std R" pitchFamily="18" charset="-122"/>
                        <a:ea typeface="Adobe 仿宋 Std R" pitchFamily="18"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4"/>
                  </a:ext>
                </a:extLst>
              </a:tr>
              <a:tr h="398685">
                <a:tc>
                  <a:txBody>
                    <a:bodyPr/>
                    <a:lstStyle/>
                    <a:p>
                      <a:pPr indent="269875" algn="just">
                        <a:lnSpc>
                          <a:spcPts val="1560"/>
                        </a:lnSpc>
                        <a:spcAft>
                          <a:spcPts val="360"/>
                        </a:spcAft>
                      </a:pPr>
                      <a:r>
                        <a:rPr lang="en-US" sz="1700" b="1" kern="100">
                          <a:solidFill>
                            <a:srgbClr val="0000CC"/>
                          </a:solidFill>
                          <a:latin typeface="+mn-ea"/>
                          <a:ea typeface="+mn-ea"/>
                          <a:cs typeface="Times New Roman"/>
                        </a:rPr>
                        <a:t>document</a:t>
                      </a:r>
                      <a:r>
                        <a:rPr lang="zh-CN" sz="1700" b="1" kern="100">
                          <a:solidFill>
                            <a:srgbClr val="0000CC"/>
                          </a:solidFill>
                          <a:latin typeface="+mn-ea"/>
                          <a:ea typeface="+mn-ea"/>
                          <a:cs typeface="Times New Roman"/>
                        </a:rPr>
                        <a:t>对象</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700" b="1" i="0" u="none" strike="noStrike" kern="1200" cap="none" normalizeH="0" baseline="0">
                          <a:ln>
                            <a:noFill/>
                          </a:ln>
                          <a:solidFill>
                            <a:schemeClr val="accent6"/>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700" b="1" i="0" u="none" strike="noStrike" kern="1200" cap="none" normalizeH="0" baseline="0">
                          <a:ln>
                            <a:noFill/>
                          </a:ln>
                          <a:solidFill>
                            <a:schemeClr val="accent6"/>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700" b="1" i="0" u="none" strike="noStrike" kern="1200" cap="none" normalizeH="0" baseline="0">
                          <a:ln>
                            <a:noFill/>
                          </a:ln>
                          <a:solidFill>
                            <a:schemeClr val="accent6"/>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700" b="1" i="0" u="none" strike="noStrike" kern="1200" cap="none" normalizeH="0" baseline="0">
                          <a:ln>
                            <a:noFill/>
                          </a:ln>
                          <a:solidFill>
                            <a:schemeClr val="accent6"/>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700" b="1" i="0" u="none" strike="noStrike" kern="1200" cap="none" normalizeH="0" baseline="0">
                          <a:ln>
                            <a:noFill/>
                          </a:ln>
                          <a:solidFill>
                            <a:schemeClr val="accent6"/>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5"/>
                  </a:ext>
                </a:extLst>
              </a:tr>
              <a:tr h="398685">
                <a:tc>
                  <a:txBody>
                    <a:bodyPr/>
                    <a:lstStyle/>
                    <a:p>
                      <a:pPr indent="269875" algn="just">
                        <a:lnSpc>
                          <a:spcPts val="1560"/>
                        </a:lnSpc>
                        <a:spcAft>
                          <a:spcPts val="360"/>
                        </a:spcAft>
                      </a:pPr>
                      <a:r>
                        <a:rPr lang="en-US" sz="1700" kern="100">
                          <a:latin typeface="+mn-ea"/>
                          <a:ea typeface="+mn-ea"/>
                          <a:cs typeface="Times New Roman"/>
                        </a:rPr>
                        <a:t>Form</a:t>
                      </a:r>
                      <a:r>
                        <a:rPr lang="zh-CN" sz="1700" kern="100">
                          <a:latin typeface="+mn-ea"/>
                          <a:ea typeface="+mn-ea"/>
                          <a:cs typeface="Times New Roman"/>
                        </a:rPr>
                        <a:t>对象</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700" b="1" i="0" u="none" strike="noStrike" kern="1200" cap="none" normalizeH="0" baseline="0">
                          <a:ln>
                            <a:noFill/>
                          </a:ln>
                          <a:solidFill>
                            <a:schemeClr val="accent6"/>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700" b="1" i="0" u="none" strike="noStrike" kern="1200" cap="none" normalizeH="0" baseline="0">
                          <a:ln>
                            <a:noFill/>
                          </a:ln>
                          <a:solidFill>
                            <a:schemeClr val="accent6"/>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700" b="1" i="0" u="none" strike="noStrike" kern="1200" cap="none" normalizeH="0" baseline="0">
                          <a:ln>
                            <a:noFill/>
                          </a:ln>
                          <a:solidFill>
                            <a:schemeClr val="accent6"/>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700" b="1" i="0" u="none" strike="noStrike" kern="1200" cap="none" normalizeH="0" baseline="0">
                          <a:ln>
                            <a:noFill/>
                          </a:ln>
                          <a:solidFill>
                            <a:schemeClr val="accent6"/>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700" b="1" i="0" u="none" strike="noStrike" kern="1200" cap="none" normalizeH="0" baseline="0">
                          <a:ln>
                            <a:noFill/>
                          </a:ln>
                          <a:solidFill>
                            <a:schemeClr val="accent6"/>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6"/>
                  </a:ext>
                </a:extLst>
              </a:tr>
              <a:tr h="398685">
                <a:tc>
                  <a:txBody>
                    <a:bodyPr/>
                    <a:lstStyle/>
                    <a:p>
                      <a:pPr indent="269875" algn="just">
                        <a:lnSpc>
                          <a:spcPts val="1560"/>
                        </a:lnSpc>
                        <a:spcAft>
                          <a:spcPts val="360"/>
                        </a:spcAft>
                      </a:pPr>
                      <a:r>
                        <a:rPr lang="en-US" sz="1700" kern="100">
                          <a:latin typeface="+mn-ea"/>
                          <a:ea typeface="+mn-ea"/>
                          <a:cs typeface="Times New Roman"/>
                        </a:rPr>
                        <a:t>Table</a:t>
                      </a:r>
                      <a:r>
                        <a:rPr lang="zh-CN" sz="1700" kern="100">
                          <a:latin typeface="+mn-ea"/>
                          <a:ea typeface="+mn-ea"/>
                          <a:cs typeface="Times New Roman"/>
                        </a:rPr>
                        <a:t>对象</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700" b="1" i="0" u="none" strike="noStrike" kern="1200" cap="none" normalizeH="0" baseline="0">
                          <a:ln>
                            <a:noFill/>
                          </a:ln>
                          <a:solidFill>
                            <a:schemeClr val="accent6"/>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700" b="1" i="0" u="none" strike="noStrike" kern="1200" cap="none" normalizeH="0" baseline="0">
                          <a:ln>
                            <a:noFill/>
                          </a:ln>
                          <a:solidFill>
                            <a:schemeClr val="accent6"/>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700" b="1" i="0" u="none" strike="noStrike" kern="1200" cap="none" normalizeH="0" baseline="0">
                          <a:ln>
                            <a:noFill/>
                          </a:ln>
                          <a:solidFill>
                            <a:schemeClr val="accent6"/>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700" b="1" i="0" u="none" strike="noStrike" kern="1200" cap="none" normalizeH="0" baseline="0">
                          <a:ln>
                            <a:noFill/>
                          </a:ln>
                          <a:solidFill>
                            <a:schemeClr val="accent6"/>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700" b="1" i="0" u="none" strike="noStrike" kern="1200" cap="none" normalizeH="0" baseline="0">
                        <a:ln>
                          <a:noFill/>
                        </a:ln>
                        <a:solidFill>
                          <a:schemeClr val="accent6"/>
                        </a:solidFill>
                        <a:effectLst/>
                        <a:latin typeface="Adobe 仿宋 Std R" pitchFamily="18" charset="-122"/>
                        <a:ea typeface="Adobe 仿宋 Std R" pitchFamily="18"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7"/>
                  </a:ext>
                </a:extLst>
              </a:tr>
              <a:tr h="417692">
                <a:tc>
                  <a:txBody>
                    <a:bodyPr/>
                    <a:lstStyle/>
                    <a:p>
                      <a:pPr indent="269875" algn="just">
                        <a:lnSpc>
                          <a:spcPts val="1560"/>
                        </a:lnSpc>
                        <a:spcAft>
                          <a:spcPts val="360"/>
                        </a:spcAft>
                      </a:pPr>
                      <a:r>
                        <a:rPr lang="zh-CN" sz="1700" kern="100">
                          <a:latin typeface="+mn-ea"/>
                          <a:ea typeface="+mn-ea"/>
                          <a:cs typeface="Times New Roman"/>
                        </a:rPr>
                        <a:t>事件处理</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700" b="1" i="0" u="none" strike="noStrike" kern="1200" cap="none" normalizeH="0" baseline="0">
                          <a:ln>
                            <a:noFill/>
                          </a:ln>
                          <a:solidFill>
                            <a:schemeClr val="accent6"/>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700" b="1" i="0" u="none" strike="noStrike" kern="1200" cap="none" normalizeH="0" baseline="0">
                          <a:ln>
                            <a:noFill/>
                          </a:ln>
                          <a:solidFill>
                            <a:schemeClr val="accent6"/>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700" b="1" i="0" u="none" strike="noStrike" kern="1200" cap="none" normalizeH="0" baseline="0">
                          <a:ln>
                            <a:noFill/>
                          </a:ln>
                          <a:solidFill>
                            <a:schemeClr val="accent6"/>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700" b="1" i="0" u="none" strike="noStrike" kern="1200" cap="none" normalizeH="0" baseline="0">
                          <a:ln>
                            <a:noFill/>
                          </a:ln>
                          <a:solidFill>
                            <a:schemeClr val="accent6"/>
                          </a:solidFill>
                          <a:effectLst/>
                          <a:latin typeface="Adobe 仿宋 Std R" pitchFamily="18" charset="-122"/>
                          <a:ea typeface="Adobe 仿宋 Std R" pitchFamily="18"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700" b="1" i="0" u="none" strike="noStrike" kern="1200" cap="none" normalizeH="0" baseline="0">
                        <a:ln>
                          <a:noFill/>
                        </a:ln>
                        <a:solidFill>
                          <a:schemeClr val="accent6"/>
                        </a:solidFill>
                        <a:effectLst/>
                        <a:latin typeface="Adobe 仿宋 Std R" pitchFamily="18" charset="-122"/>
                        <a:ea typeface="Adobe 仿宋 Std R" pitchFamily="18"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8"/>
                  </a:ext>
                </a:extLst>
              </a:tr>
            </a:tbl>
          </a:graphicData>
        </a:graphic>
      </p:graphicFrame>
      <p:sp>
        <p:nvSpPr>
          <p:cNvPr id="7" name="灯片编号占位符 6"/>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35</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36</a:t>
            </a:fld>
            <a:endParaRPr lang="en-US" altLang="zh-CN"/>
          </a:p>
        </p:txBody>
      </p:sp>
      <p:sp>
        <p:nvSpPr>
          <p:cNvPr id="7" name="标题 2"/>
          <p:cNvSpPr>
            <a:spLocks noGrp="1"/>
          </p:cNvSpPr>
          <p:nvPr>
            <p:ph type="title"/>
          </p:nvPr>
        </p:nvSpPr>
        <p:spPr/>
        <p:txBody>
          <a:bodyPr>
            <a:normAutofit/>
          </a:bodyPr>
          <a:lstStyle/>
          <a:p>
            <a:r>
              <a:rPr lang="en-US" altLang="zh-CN" sz="2400"/>
              <a:t>8.1.1  BOM</a:t>
            </a:r>
            <a:r>
              <a:rPr sz="2400"/>
              <a:t>模型</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内容占位符 7"/>
          <p:cNvSpPr txBox="1">
            <a:spLocks/>
          </p:cNvSpPr>
          <p:nvPr/>
        </p:nvSpPr>
        <p:spPr bwMode="auto">
          <a:xfrm>
            <a:off x="500040" y="857241"/>
            <a:ext cx="8207375" cy="20716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base">
              <a:lnSpc>
                <a:spcPct val="150000"/>
              </a:lnSpc>
              <a:spcBef>
                <a:spcPct val="20000"/>
              </a:spcBef>
              <a:spcAft>
                <a:spcPct val="0"/>
              </a:spcAft>
              <a:buClr>
                <a:schemeClr val="accent6"/>
              </a:buClr>
              <a:buFont typeface="Wingdings" pitchFamily="2" charset="2"/>
              <a:buChar char="l"/>
            </a:pPr>
            <a:r>
              <a:rPr lang="zh-CN" altLang="en-US" sz="1400" b="1">
                <a:latin typeface="Adobe 宋体 Std L" pitchFamily="18" charset="-122"/>
                <a:ea typeface="Adobe 宋体 Std L" pitchFamily="18" charset="-122"/>
                <a:cs typeface="华文细黑" pitchFamily="2" charset="-122"/>
              </a:rPr>
              <a:t>浏览器对象模型</a:t>
            </a:r>
            <a:r>
              <a:rPr lang="en-US" altLang="zh-CN" sz="1400" b="1">
                <a:latin typeface="Adobe 宋体 Std L" pitchFamily="18" charset="-122"/>
                <a:ea typeface="Adobe 宋体 Std L" pitchFamily="18" charset="-122"/>
                <a:cs typeface="华文细黑" pitchFamily="2" charset="-122"/>
              </a:rPr>
              <a:t>BOM</a:t>
            </a:r>
            <a:r>
              <a:rPr lang="zh-CN" altLang="en-US" sz="1400" b="1">
                <a:latin typeface="Adobe 宋体 Std L" pitchFamily="18" charset="-122"/>
                <a:ea typeface="Adobe 宋体 Std L" pitchFamily="18" charset="-122"/>
                <a:cs typeface="华文细黑" pitchFamily="2" charset="-122"/>
              </a:rPr>
              <a:t>定义了</a:t>
            </a:r>
            <a:r>
              <a:rPr lang="en-US" altLang="zh-CN" sz="1400" b="1">
                <a:latin typeface="Adobe 宋体 Std L" pitchFamily="18" charset="-122"/>
                <a:ea typeface="Adobe 宋体 Std L" pitchFamily="18" charset="-122"/>
                <a:cs typeface="华文细黑" pitchFamily="2" charset="-122"/>
              </a:rPr>
              <a:t>JavaScript</a:t>
            </a:r>
            <a:r>
              <a:rPr lang="zh-CN" altLang="en-US" sz="1400" b="1">
                <a:latin typeface="Adobe 宋体 Std L" pitchFamily="18" charset="-122"/>
                <a:ea typeface="Adobe 宋体 Std L" pitchFamily="18" charset="-122"/>
                <a:cs typeface="华文细黑" pitchFamily="2" charset="-122"/>
              </a:rPr>
              <a:t>操作浏览器的接口，提供了与浏览器窗口交互的功能，例如获取浏览器窗口大小、版本信息、浏览历史记录等</a:t>
            </a:r>
            <a:endParaRPr lang="en-US" altLang="zh-CN" sz="1400" b="1">
              <a:latin typeface="Adobe 宋体 Std L" pitchFamily="18" charset="-122"/>
              <a:ea typeface="Adobe 宋体 Std L" pitchFamily="18" charset="-122"/>
              <a:cs typeface="华文细黑" pitchFamily="2" charset="-122"/>
            </a:endParaRPr>
          </a:p>
          <a:p>
            <a:pPr marL="342900" lvl="0" indent="-342900" fontAlgn="base">
              <a:lnSpc>
                <a:spcPct val="150000"/>
              </a:lnSpc>
              <a:spcBef>
                <a:spcPct val="20000"/>
              </a:spcBef>
              <a:spcAft>
                <a:spcPct val="0"/>
              </a:spcAft>
              <a:buClr>
                <a:schemeClr val="accent6"/>
              </a:buClr>
              <a:buFont typeface="Wingdings" pitchFamily="2" charset="2"/>
              <a:buChar char="l"/>
            </a:pPr>
            <a:r>
              <a:rPr lang="zh-CN" altLang="en-US" sz="1400" b="1">
                <a:latin typeface="Adobe 宋体 Std L" pitchFamily="18" charset="-122"/>
                <a:ea typeface="Adobe 宋体 Std L" pitchFamily="18" charset="-122"/>
                <a:cs typeface="华文细黑" pitchFamily="2" charset="-122"/>
              </a:rPr>
              <a:t>在</a:t>
            </a:r>
            <a:r>
              <a:rPr lang="en-US" altLang="zh-CN" sz="1400" b="1">
                <a:latin typeface="Adobe 宋体 Std L" pitchFamily="18" charset="-122"/>
                <a:ea typeface="Adobe 宋体 Std L" pitchFamily="18" charset="-122"/>
                <a:cs typeface="华文细黑" pitchFamily="2" charset="-122"/>
              </a:rPr>
              <a:t>HTML 5</a:t>
            </a:r>
            <a:r>
              <a:rPr lang="zh-CN" altLang="en-US" sz="1400" b="1">
                <a:latin typeface="Adobe 宋体 Std L" pitchFamily="18" charset="-122"/>
                <a:ea typeface="Adobe 宋体 Std L" pitchFamily="18" charset="-122"/>
                <a:cs typeface="华文细黑" pitchFamily="2" charset="-122"/>
              </a:rPr>
              <a:t>中，</a:t>
            </a:r>
            <a:r>
              <a:rPr lang="en-US" altLang="zh-CN" sz="1400" b="1">
                <a:latin typeface="Adobe 宋体 Std L" pitchFamily="18" charset="-122"/>
                <a:ea typeface="Adobe 宋体 Std L" pitchFamily="18" charset="-122"/>
                <a:cs typeface="华文细黑" pitchFamily="2" charset="-122"/>
              </a:rPr>
              <a:t>W3C</a:t>
            </a:r>
            <a:r>
              <a:rPr lang="zh-CN" altLang="en-US" sz="1400" b="1">
                <a:latin typeface="Adobe 宋体 Std L" pitchFamily="18" charset="-122"/>
                <a:ea typeface="Adobe 宋体 Std L" pitchFamily="18" charset="-122"/>
                <a:cs typeface="华文细黑" pitchFamily="2" charset="-122"/>
              </a:rPr>
              <a:t>正式将</a:t>
            </a:r>
            <a:r>
              <a:rPr lang="en-US" altLang="zh-CN" sz="1400" b="1">
                <a:latin typeface="Adobe 宋体 Std L" pitchFamily="18" charset="-122"/>
                <a:ea typeface="Adobe 宋体 Std L" pitchFamily="18" charset="-122"/>
                <a:cs typeface="华文细黑" pitchFamily="2" charset="-122"/>
              </a:rPr>
              <a:t>BOM</a:t>
            </a:r>
            <a:r>
              <a:rPr lang="zh-CN" altLang="en-US" sz="1400" b="1">
                <a:latin typeface="Adobe 宋体 Std L" pitchFamily="18" charset="-122"/>
                <a:ea typeface="Adobe 宋体 Std L" pitchFamily="18" charset="-122"/>
                <a:cs typeface="华文细黑" pitchFamily="2" charset="-122"/>
              </a:rPr>
              <a:t>纳入到其规范之中</a:t>
            </a:r>
            <a:endParaRPr lang="en-US" altLang="zh-CN" sz="1400" b="1">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buFont typeface="Wingdings" pitchFamily="2" charset="2"/>
              <a:buChar char="l"/>
            </a:pPr>
            <a:r>
              <a:rPr lang="en-US" altLang="zh-CN" sz="1400" b="1">
                <a:latin typeface="Adobe 宋体 Std L" pitchFamily="18" charset="-122"/>
                <a:ea typeface="Adobe 宋体 Std L" pitchFamily="18" charset="-122"/>
                <a:cs typeface="华文细黑" pitchFamily="2" charset="-122"/>
              </a:rPr>
              <a:t>BOM</a:t>
            </a:r>
            <a:r>
              <a:rPr lang="zh-CN" altLang="en-US" sz="1400" b="1">
                <a:latin typeface="Adobe 宋体 Std L" pitchFamily="18" charset="-122"/>
                <a:ea typeface="Adobe 宋体 Std L" pitchFamily="18" charset="-122"/>
                <a:cs typeface="华文细黑" pitchFamily="2" charset="-122"/>
              </a:rPr>
              <a:t>是用于描述浏览器中对象与对象之间层次关系的模型，提供了独立于页面内容、并能够与浏览器窗口进行交互的对象结构</a:t>
            </a:r>
            <a:endParaRPr lang="en-US" altLang="zh-CN" sz="1400" b="1">
              <a:latin typeface="Adobe 宋体 Std L" pitchFamily="18" charset="-122"/>
              <a:ea typeface="Adobe 宋体 Std L" pitchFamily="18" charset="-122"/>
              <a:cs typeface="华文细黑" pitchFamily="2" charset="-122"/>
            </a:endParaRPr>
          </a:p>
          <a:p>
            <a:pPr marL="342900" lvl="0" indent="-342900" fontAlgn="base">
              <a:lnSpc>
                <a:spcPct val="150000"/>
              </a:lnSpc>
              <a:spcBef>
                <a:spcPct val="20000"/>
              </a:spcBef>
              <a:spcAft>
                <a:spcPct val="0"/>
              </a:spcAft>
              <a:buClr>
                <a:schemeClr val="accent6"/>
              </a:buClr>
              <a:buFont typeface="Wingdings" pitchFamily="2" charset="2"/>
              <a:buChar char="l"/>
            </a:pPr>
            <a:endParaRPr lang="zh-CN" altLang="en-US" sz="1400" b="1">
              <a:latin typeface="Adobe 宋体 Std L" pitchFamily="18" charset="-122"/>
              <a:ea typeface="Adobe 宋体 Std L" pitchFamily="18" charset="-122"/>
              <a:cs typeface="华文细黑" pitchFamily="2" charset="-122"/>
            </a:endParaRPr>
          </a:p>
          <a:p>
            <a:pPr marL="800100" lvl="1" indent="-342900" fontAlgn="base">
              <a:lnSpc>
                <a:spcPct val="150000"/>
              </a:lnSpc>
              <a:spcBef>
                <a:spcPct val="20000"/>
              </a:spcBef>
              <a:spcAft>
                <a:spcPct val="0"/>
              </a:spcAft>
              <a:buClr>
                <a:schemeClr val="accent6"/>
              </a:buClr>
              <a:buFont typeface="Wingdings" pitchFamily="2" charset="2"/>
              <a:buChar char="n"/>
            </a:pPr>
            <a:endParaRPr lang="en-US" altLang="zh-CN" sz="1400" b="1">
              <a:latin typeface="Adobe 宋体 Std L" pitchFamily="18" charset="-122"/>
              <a:ea typeface="Adobe 宋体 Std L" pitchFamily="18" charset="-122"/>
              <a:cs typeface="华文细黑" pitchFamily="2" charset="-122"/>
            </a:endParaRPr>
          </a:p>
          <a:p>
            <a:pPr marL="800100" lvl="1" indent="-342900" fontAlgn="base">
              <a:lnSpc>
                <a:spcPct val="150000"/>
              </a:lnSpc>
              <a:spcBef>
                <a:spcPct val="20000"/>
              </a:spcBef>
              <a:spcAft>
                <a:spcPct val="0"/>
              </a:spcAft>
              <a:buClr>
                <a:schemeClr val="accent6"/>
              </a:buClr>
              <a:buFont typeface="Wingdings" pitchFamily="2" charset="2"/>
              <a:buChar char="n"/>
            </a:pPr>
            <a:endParaRPr lang="zh-CN" altLang="en-US" sz="1400" b="1">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pPr>
            <a:endParaRPr lang="en-US" altLang="zh-CN" sz="1600" b="1"/>
          </a:p>
          <a:p>
            <a:pPr marL="342900" indent="-342900" fontAlgn="base">
              <a:lnSpc>
                <a:spcPct val="150000"/>
              </a:lnSpc>
              <a:spcBef>
                <a:spcPct val="20000"/>
              </a:spcBef>
              <a:spcAft>
                <a:spcPct val="0"/>
              </a:spcAft>
              <a:buClr>
                <a:schemeClr val="accent6"/>
              </a:buClr>
            </a:pPr>
            <a:endParaRPr lang="en-US" altLang="zh-CN" sz="1600" b="1"/>
          </a:p>
          <a:p>
            <a:pPr marL="342900" indent="-342900" fontAlgn="base">
              <a:lnSpc>
                <a:spcPct val="150000"/>
              </a:lnSpc>
              <a:spcBef>
                <a:spcPct val="20000"/>
              </a:spcBef>
              <a:spcAft>
                <a:spcPct val="0"/>
              </a:spcAft>
              <a:buClr>
                <a:schemeClr val="accent6"/>
              </a:buClr>
              <a:buFont typeface="Wingdings" pitchFamily="2" charset="2"/>
              <a:buChar char="l"/>
            </a:pPr>
            <a:endParaRPr lang="zh-CN" altLang="en-US" sz="1600"/>
          </a:p>
          <a:p>
            <a:pPr marL="342900" indent="-342900" fontAlgn="base">
              <a:lnSpc>
                <a:spcPct val="150000"/>
              </a:lnSpc>
              <a:spcBef>
                <a:spcPct val="20000"/>
              </a:spcBef>
              <a:spcAft>
                <a:spcPct val="0"/>
              </a:spcAft>
              <a:buClr>
                <a:schemeClr val="accent6"/>
              </a:buClr>
              <a:buFont typeface="Wingdings" pitchFamily="2" charset="2"/>
              <a:buChar char="l"/>
            </a:pPr>
            <a:endParaRPr lang="zh-CN" altLang="en-US" sz="1600"/>
          </a:p>
          <a:p>
            <a:pPr marL="342900" lvl="0" indent="-342900" fontAlgn="base">
              <a:lnSpc>
                <a:spcPct val="150000"/>
              </a:lnSpc>
              <a:spcBef>
                <a:spcPct val="20000"/>
              </a:spcBef>
              <a:spcAft>
                <a:spcPct val="0"/>
              </a:spcAft>
              <a:buClr>
                <a:schemeClr val="accent6"/>
              </a:buClr>
            </a:pPr>
            <a:endParaRPr kumimoji="0" lang="en-US" altLang="zh-CN" sz="16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a:p>
            <a:pPr marL="342900" marR="0" lvl="0" indent="-342900" algn="l" defTabSz="914400" rtl="0" eaLnBrk="1" fontAlgn="base" latinLnBrk="0" hangingPunct="1">
              <a:lnSpc>
                <a:spcPct val="150000"/>
              </a:lnSpc>
              <a:spcBef>
                <a:spcPct val="20000"/>
              </a:spcBef>
              <a:spcAft>
                <a:spcPct val="0"/>
              </a:spcAft>
              <a:buClr>
                <a:schemeClr val="accent6"/>
              </a:buClr>
              <a:buSzTx/>
              <a:buFont typeface="Wingdings" pitchFamily="2" charset="2"/>
              <a:buNone/>
              <a:tabLst/>
              <a:defRPr/>
            </a:pPr>
            <a:endParaRPr kumimoji="0" lang="en-US" altLang="zh-CN" sz="16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a:p>
            <a:pPr marL="342900" marR="0" lvl="0" indent="-342900" algn="l" defTabSz="914400" rtl="0" eaLnBrk="1" fontAlgn="base" latinLnBrk="0" hangingPunct="1">
              <a:lnSpc>
                <a:spcPct val="150000"/>
              </a:lnSpc>
              <a:spcBef>
                <a:spcPct val="20000"/>
              </a:spcBef>
              <a:spcAft>
                <a:spcPct val="0"/>
              </a:spcAft>
              <a:buClr>
                <a:schemeClr val="accent6"/>
              </a:buClr>
              <a:buSzTx/>
              <a:buFont typeface="Wingdings" pitchFamily="2" charset="2"/>
              <a:buNone/>
              <a:tabLst/>
              <a:defRPr/>
            </a:pPr>
            <a:endParaRPr kumimoji="0" lang="en-US" altLang="zh-CN" sz="18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p:txBody>
      </p:sp>
      <p:pic>
        <p:nvPicPr>
          <p:cNvPr id="8" name="图片 7" descr="图片2.png"/>
          <p:cNvPicPr>
            <a:picLocks noChangeAspect="1"/>
          </p:cNvPicPr>
          <p:nvPr/>
        </p:nvPicPr>
        <p:blipFill>
          <a:blip r:embed="rId3"/>
          <a:stretch>
            <a:fillRect/>
          </a:stretch>
        </p:blipFill>
        <p:spPr>
          <a:xfrm>
            <a:off x="1142976" y="2357436"/>
            <a:ext cx="6838503" cy="2214578"/>
          </a:xfrm>
          <a:prstGeom prst="rect">
            <a:avLst/>
          </a:prstGeom>
        </p:spPr>
      </p:pic>
      <p:sp>
        <p:nvSpPr>
          <p:cNvPr id="2" name="椭圆 1">
            <a:extLst>
              <a:ext uri="{FF2B5EF4-FFF2-40B4-BE49-F238E27FC236}">
                <a16:creationId xmlns:a16="http://schemas.microsoft.com/office/drawing/2014/main" id="{E1BDBEFC-310F-4347-AFB9-8D3B122481A4}"/>
              </a:ext>
            </a:extLst>
          </p:cNvPr>
          <p:cNvSpPr/>
          <p:nvPr/>
        </p:nvSpPr>
        <p:spPr bwMode="auto">
          <a:xfrm>
            <a:off x="5940152" y="2928940"/>
            <a:ext cx="936104" cy="1857388"/>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1"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37</a:t>
            </a:fld>
            <a:endParaRPr lang="en-US" altLang="zh-CN"/>
          </a:p>
        </p:txBody>
      </p:sp>
      <p:sp>
        <p:nvSpPr>
          <p:cNvPr id="7" name="标题 2"/>
          <p:cNvSpPr>
            <a:spLocks noGrp="1"/>
          </p:cNvSpPr>
          <p:nvPr>
            <p:ph type="title"/>
          </p:nvPr>
        </p:nvSpPr>
        <p:spPr/>
        <p:txBody>
          <a:bodyPr>
            <a:normAutofit/>
          </a:bodyPr>
          <a:lstStyle/>
          <a:p>
            <a:r>
              <a:rPr lang="en-US" altLang="zh-CN" sz="2400"/>
              <a:t>8.1.1  BOM</a:t>
            </a:r>
            <a:r>
              <a:rPr sz="2400"/>
              <a:t>模型</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内容占位符 7"/>
          <p:cNvSpPr txBox="1">
            <a:spLocks/>
          </p:cNvSpPr>
          <p:nvPr/>
        </p:nvSpPr>
        <p:spPr bwMode="auto">
          <a:xfrm>
            <a:off x="500034" y="928676"/>
            <a:ext cx="8207375" cy="28575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buFont typeface="Wingdings" pitchFamily="2" charset="2"/>
              <a:buChar char="l"/>
            </a:pPr>
            <a:r>
              <a:rPr lang="en-US" altLang="zh-CN" sz="1400" b="1">
                <a:latin typeface="Adobe 宋体 Std L" pitchFamily="18" charset="-122"/>
                <a:ea typeface="Adobe 宋体 Std L" pitchFamily="18" charset="-122"/>
                <a:cs typeface="华文细黑" pitchFamily="2" charset="-122"/>
              </a:rPr>
              <a:t>window</a:t>
            </a:r>
            <a:r>
              <a:rPr lang="zh-CN" altLang="en-US" sz="1400" b="1">
                <a:latin typeface="Adobe 宋体 Std L" pitchFamily="18" charset="-122"/>
                <a:ea typeface="Adobe 宋体 Std L" pitchFamily="18" charset="-122"/>
                <a:cs typeface="华文细黑" pitchFamily="2" charset="-122"/>
              </a:rPr>
              <a:t>对象是</a:t>
            </a:r>
            <a:r>
              <a:rPr lang="en-US" altLang="zh-CN" sz="1400" b="1">
                <a:latin typeface="Adobe 宋体 Std L" pitchFamily="18" charset="-122"/>
                <a:ea typeface="Adobe 宋体 Std L" pitchFamily="18" charset="-122"/>
                <a:cs typeface="华文细黑" pitchFamily="2" charset="-122"/>
              </a:rPr>
              <a:t>BOM</a:t>
            </a:r>
            <a:r>
              <a:rPr lang="zh-CN" altLang="en-US" sz="1400" b="1">
                <a:latin typeface="Adobe 宋体 Std L" pitchFamily="18" charset="-122"/>
                <a:ea typeface="Adobe 宋体 Std L" pitchFamily="18" charset="-122"/>
                <a:cs typeface="华文细黑" pitchFamily="2" charset="-122"/>
              </a:rPr>
              <a:t>模型中的顶层对象，其他对象都是该对象的子对象</a:t>
            </a:r>
            <a:endParaRPr lang="en-US" altLang="zh-CN" sz="1400" b="1">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buFont typeface="Wingdings" pitchFamily="2" charset="2"/>
              <a:buChar char="l"/>
            </a:pPr>
            <a:r>
              <a:rPr lang="zh-CN" altLang="en-US" sz="1400" b="1">
                <a:latin typeface="Adobe 宋体 Std L" pitchFamily="18" charset="-122"/>
                <a:ea typeface="Adobe 宋体 Std L" pitchFamily="18" charset="-122"/>
                <a:cs typeface="华文细黑" pitchFamily="2" charset="-122"/>
              </a:rPr>
              <a:t>浏览器会为每一个页面自动创建</a:t>
            </a:r>
            <a:r>
              <a:rPr lang="en-US" altLang="zh-CN" sz="1400" b="1">
                <a:latin typeface="Adobe 宋体 Std L" pitchFamily="18" charset="-122"/>
                <a:ea typeface="Adobe 宋体 Std L" pitchFamily="18" charset="-122"/>
                <a:cs typeface="华文细黑" pitchFamily="2" charset="-122"/>
              </a:rPr>
              <a:t>window</a:t>
            </a:r>
            <a:r>
              <a:rPr lang="zh-CN" altLang="en-US" sz="1400" b="1">
                <a:latin typeface="Adobe 宋体 Std L" pitchFamily="18" charset="-122"/>
                <a:ea typeface="Adobe 宋体 Std L" pitchFamily="18" charset="-122"/>
                <a:cs typeface="华文细黑" pitchFamily="2" charset="-122"/>
              </a:rPr>
              <a:t>、</a:t>
            </a:r>
            <a:r>
              <a:rPr lang="en-US" altLang="zh-CN" sz="1400" b="1">
                <a:latin typeface="Adobe 宋体 Std L" pitchFamily="18" charset="-122"/>
                <a:ea typeface="Adobe 宋体 Std L" pitchFamily="18" charset="-122"/>
                <a:cs typeface="华文细黑" pitchFamily="2" charset="-122"/>
              </a:rPr>
              <a:t>document</a:t>
            </a:r>
            <a:r>
              <a:rPr lang="zh-CN" altLang="en-US" sz="1400" b="1">
                <a:latin typeface="Adobe 宋体 Std L" pitchFamily="18" charset="-122"/>
                <a:ea typeface="Adobe 宋体 Std L" pitchFamily="18" charset="-122"/>
                <a:cs typeface="华文细黑" pitchFamily="2" charset="-122"/>
              </a:rPr>
              <a:t>、</a:t>
            </a:r>
            <a:r>
              <a:rPr lang="en-US" altLang="zh-CN" sz="1400" b="1">
                <a:latin typeface="Adobe 宋体 Std L" pitchFamily="18" charset="-122"/>
                <a:ea typeface="Adobe 宋体 Std L" pitchFamily="18" charset="-122"/>
                <a:cs typeface="华文细黑" pitchFamily="2" charset="-122"/>
              </a:rPr>
              <a:t>location</a:t>
            </a:r>
            <a:r>
              <a:rPr lang="zh-CN" altLang="en-US" sz="1400" b="1">
                <a:latin typeface="Adobe 宋体 Std L" pitchFamily="18" charset="-122"/>
                <a:ea typeface="Adobe 宋体 Std L" pitchFamily="18" charset="-122"/>
                <a:cs typeface="华文细黑" pitchFamily="2" charset="-122"/>
              </a:rPr>
              <a:t>、</a:t>
            </a:r>
            <a:r>
              <a:rPr lang="en-US" altLang="zh-CN" sz="1400" b="1">
                <a:latin typeface="Adobe 宋体 Std L" pitchFamily="18" charset="-122"/>
                <a:ea typeface="Adobe 宋体 Std L" pitchFamily="18" charset="-122"/>
                <a:cs typeface="华文细黑" pitchFamily="2" charset="-122"/>
              </a:rPr>
              <a:t>navigator</a:t>
            </a:r>
            <a:r>
              <a:rPr lang="zh-CN" altLang="en-US" sz="1400" b="1">
                <a:latin typeface="Adobe 宋体 Std L" pitchFamily="18" charset="-122"/>
                <a:ea typeface="Adobe 宋体 Std L" pitchFamily="18" charset="-122"/>
                <a:cs typeface="华文细黑" pitchFamily="2" charset="-122"/>
              </a:rPr>
              <a:t>和</a:t>
            </a:r>
            <a:r>
              <a:rPr lang="en-US" altLang="zh-CN" sz="1400" b="1">
                <a:latin typeface="Adobe 宋体 Std L" pitchFamily="18" charset="-122"/>
                <a:ea typeface="Adobe 宋体 Std L" pitchFamily="18" charset="-122"/>
                <a:cs typeface="华文细黑" pitchFamily="2" charset="-122"/>
              </a:rPr>
              <a:t>history</a:t>
            </a:r>
            <a:r>
              <a:rPr lang="zh-CN" altLang="en-US" sz="1400" b="1">
                <a:latin typeface="Adobe 宋体 Std L" pitchFamily="18" charset="-122"/>
                <a:ea typeface="Adobe 宋体 Std L" pitchFamily="18" charset="-122"/>
                <a:cs typeface="华文细黑" pitchFamily="2" charset="-122"/>
              </a:rPr>
              <a:t>对象：</a:t>
            </a:r>
            <a:endParaRPr lang="en-US" altLang="zh-CN" sz="1400" b="1">
              <a:latin typeface="Adobe 宋体 Std L" pitchFamily="18" charset="-122"/>
              <a:ea typeface="Adobe 宋体 Std L" pitchFamily="18" charset="-122"/>
              <a:cs typeface="华文细黑" pitchFamily="2" charset="-122"/>
            </a:endParaRPr>
          </a:p>
          <a:p>
            <a:pPr marL="742950" lvl="1" indent="-285750" fontAlgn="base">
              <a:lnSpc>
                <a:spcPct val="150000"/>
              </a:lnSpc>
              <a:spcBef>
                <a:spcPct val="20000"/>
              </a:spcBef>
              <a:spcAft>
                <a:spcPct val="0"/>
              </a:spcAft>
              <a:buClr>
                <a:schemeClr val="accent1"/>
              </a:buClr>
              <a:buFont typeface="Wingdings" pitchFamily="2" charset="2"/>
              <a:buChar char="n"/>
            </a:pPr>
            <a:r>
              <a:rPr lang="en-US" altLang="zh-CN" sz="1200" b="1" i="1">
                <a:latin typeface="Adobe 宋体 Std L" pitchFamily="18" charset="-122"/>
                <a:ea typeface="Adobe 宋体 Std L" pitchFamily="18" charset="-122"/>
                <a:cs typeface="华文细黑" pitchFamily="2" charset="-122"/>
              </a:rPr>
              <a:t>window</a:t>
            </a:r>
            <a:r>
              <a:rPr lang="zh-CN" altLang="en-US" sz="1200" b="1" i="1">
                <a:latin typeface="Adobe 宋体 Std L" pitchFamily="18" charset="-122"/>
                <a:ea typeface="Adobe 宋体 Std L" pitchFamily="18" charset="-122"/>
                <a:cs typeface="华文细黑" pitchFamily="2" charset="-122"/>
              </a:rPr>
              <a:t>对象是</a:t>
            </a:r>
            <a:r>
              <a:rPr lang="en-US" altLang="zh-CN" sz="1200" b="1" i="1">
                <a:latin typeface="Adobe 宋体 Std L" pitchFamily="18" charset="-122"/>
                <a:ea typeface="Adobe 宋体 Std L" pitchFamily="18" charset="-122"/>
                <a:cs typeface="华文细黑" pitchFamily="2" charset="-122"/>
              </a:rPr>
              <a:t>BOM</a:t>
            </a:r>
            <a:r>
              <a:rPr lang="zh-CN" altLang="en-US" sz="1200" b="1" i="1">
                <a:latin typeface="Adobe 宋体 Std L" pitchFamily="18" charset="-122"/>
                <a:ea typeface="Adobe 宋体 Std L" pitchFamily="18" charset="-122"/>
                <a:cs typeface="华文细黑" pitchFamily="2" charset="-122"/>
              </a:rPr>
              <a:t>模型中的最高一层，通过</a:t>
            </a:r>
            <a:r>
              <a:rPr lang="en-US" altLang="zh-CN" sz="1200" b="1" i="1">
                <a:latin typeface="Adobe 宋体 Std L" pitchFamily="18" charset="-122"/>
                <a:ea typeface="Adobe 宋体 Std L" pitchFamily="18" charset="-122"/>
                <a:cs typeface="华文细黑" pitchFamily="2" charset="-122"/>
              </a:rPr>
              <a:t>window</a:t>
            </a:r>
            <a:r>
              <a:rPr lang="zh-CN" altLang="en-US" sz="1200" b="1" i="1">
                <a:latin typeface="Adobe 宋体 Std L" pitchFamily="18" charset="-122"/>
                <a:ea typeface="Adobe 宋体 Std L" pitchFamily="18" charset="-122"/>
                <a:cs typeface="华文细黑" pitchFamily="2" charset="-122"/>
              </a:rPr>
              <a:t>对象的属性和方法来实现对浏览器窗口的操作</a:t>
            </a:r>
          </a:p>
          <a:p>
            <a:pPr marL="742950" lvl="1" indent="-285750" fontAlgn="base">
              <a:lnSpc>
                <a:spcPct val="150000"/>
              </a:lnSpc>
              <a:spcBef>
                <a:spcPct val="20000"/>
              </a:spcBef>
              <a:spcAft>
                <a:spcPct val="0"/>
              </a:spcAft>
              <a:buClr>
                <a:schemeClr val="accent1"/>
              </a:buClr>
              <a:buFont typeface="Wingdings" pitchFamily="2" charset="2"/>
              <a:buChar char="n"/>
            </a:pPr>
            <a:r>
              <a:rPr lang="en-US" altLang="zh-CN" sz="1200" b="1" i="1">
                <a:latin typeface="Adobe 宋体 Std L" pitchFamily="18" charset="-122"/>
                <a:ea typeface="Adobe 宋体 Std L" pitchFamily="18" charset="-122"/>
                <a:cs typeface="华文细黑" pitchFamily="2" charset="-122"/>
              </a:rPr>
              <a:t>document</a:t>
            </a:r>
            <a:r>
              <a:rPr lang="zh-CN" altLang="en-US" sz="1200" b="1" i="1">
                <a:latin typeface="Adobe 宋体 Std L" pitchFamily="18" charset="-122"/>
                <a:ea typeface="Adobe 宋体 Std L" pitchFamily="18" charset="-122"/>
                <a:cs typeface="华文细黑" pitchFamily="2" charset="-122"/>
              </a:rPr>
              <a:t>对象是</a:t>
            </a:r>
            <a:r>
              <a:rPr lang="en-US" altLang="zh-CN" sz="1200" b="1" i="1">
                <a:latin typeface="Adobe 宋体 Std L" pitchFamily="18" charset="-122"/>
                <a:ea typeface="Adobe 宋体 Std L" pitchFamily="18" charset="-122"/>
                <a:cs typeface="华文细黑" pitchFamily="2" charset="-122"/>
              </a:rPr>
              <a:t>BOM</a:t>
            </a:r>
            <a:r>
              <a:rPr lang="zh-CN" altLang="en-US" sz="1200" b="1" i="1">
                <a:latin typeface="Adobe 宋体 Std L" pitchFamily="18" charset="-122"/>
                <a:ea typeface="Adobe 宋体 Std L" pitchFamily="18" charset="-122"/>
                <a:cs typeface="华文细黑" pitchFamily="2" charset="-122"/>
              </a:rPr>
              <a:t>的核心对象，提供了访问</a:t>
            </a:r>
            <a:r>
              <a:rPr lang="en-US" altLang="zh-CN" sz="1200" b="1" i="1">
                <a:latin typeface="Adobe 宋体 Std L" pitchFamily="18" charset="-122"/>
                <a:ea typeface="Adobe 宋体 Std L" pitchFamily="18" charset="-122"/>
                <a:cs typeface="华文细黑" pitchFamily="2" charset="-122"/>
              </a:rPr>
              <a:t>HTML</a:t>
            </a:r>
            <a:r>
              <a:rPr lang="zh-CN" altLang="en-US" sz="1200" b="1" i="1">
                <a:latin typeface="Adobe 宋体 Std L" pitchFamily="18" charset="-122"/>
                <a:ea typeface="Adobe 宋体 Std L" pitchFamily="18" charset="-122"/>
                <a:cs typeface="华文细黑" pitchFamily="2" charset="-122"/>
              </a:rPr>
              <a:t>文档对象的属性、方法以及事件处理</a:t>
            </a:r>
          </a:p>
          <a:p>
            <a:pPr marL="742950" lvl="1" indent="-285750" fontAlgn="base">
              <a:lnSpc>
                <a:spcPct val="150000"/>
              </a:lnSpc>
              <a:spcBef>
                <a:spcPct val="20000"/>
              </a:spcBef>
              <a:spcAft>
                <a:spcPct val="0"/>
              </a:spcAft>
              <a:buClr>
                <a:schemeClr val="accent1"/>
              </a:buClr>
              <a:buFont typeface="Wingdings" pitchFamily="2" charset="2"/>
              <a:buChar char="n"/>
            </a:pPr>
            <a:r>
              <a:rPr lang="en-US" altLang="zh-CN" sz="1200" b="1" i="1">
                <a:latin typeface="Adobe 宋体 Std L" pitchFamily="18" charset="-122"/>
                <a:ea typeface="Adobe 宋体 Std L" pitchFamily="18" charset="-122"/>
                <a:cs typeface="华文细黑" pitchFamily="2" charset="-122"/>
              </a:rPr>
              <a:t>location</a:t>
            </a:r>
            <a:r>
              <a:rPr lang="zh-CN" altLang="en-US" sz="1200" b="1" i="1">
                <a:latin typeface="Adobe 宋体 Std L" pitchFamily="18" charset="-122"/>
                <a:ea typeface="Adobe 宋体 Std L" pitchFamily="18" charset="-122"/>
                <a:cs typeface="华文细黑" pitchFamily="2" charset="-122"/>
              </a:rPr>
              <a:t>对象包含当前页面的</a:t>
            </a:r>
            <a:r>
              <a:rPr lang="en-US" altLang="zh-CN" sz="1200" b="1" i="1">
                <a:latin typeface="Adobe 宋体 Std L" pitchFamily="18" charset="-122"/>
                <a:ea typeface="Adobe 宋体 Std L" pitchFamily="18" charset="-122"/>
                <a:cs typeface="华文细黑" pitchFamily="2" charset="-122"/>
              </a:rPr>
              <a:t>URL</a:t>
            </a:r>
            <a:r>
              <a:rPr lang="zh-CN" altLang="en-US" sz="1200" b="1" i="1">
                <a:latin typeface="Adobe 宋体 Std L" pitchFamily="18" charset="-122"/>
                <a:ea typeface="Adobe 宋体 Std L" pitchFamily="18" charset="-122"/>
                <a:cs typeface="华文细黑" pitchFamily="2" charset="-122"/>
              </a:rPr>
              <a:t>地址，如协议、主机名、端口号和路径等信息</a:t>
            </a:r>
          </a:p>
          <a:p>
            <a:pPr marL="742950" lvl="1" indent="-285750" fontAlgn="base">
              <a:lnSpc>
                <a:spcPct val="150000"/>
              </a:lnSpc>
              <a:spcBef>
                <a:spcPct val="20000"/>
              </a:spcBef>
              <a:spcAft>
                <a:spcPct val="0"/>
              </a:spcAft>
              <a:buClr>
                <a:schemeClr val="accent1"/>
              </a:buClr>
              <a:buFont typeface="Wingdings" pitchFamily="2" charset="2"/>
              <a:buChar char="n"/>
            </a:pPr>
            <a:r>
              <a:rPr lang="en-US" altLang="zh-CN" sz="1200" b="1" i="1">
                <a:latin typeface="Adobe 宋体 Std L" pitchFamily="18" charset="-122"/>
                <a:ea typeface="Adobe 宋体 Std L" pitchFamily="18" charset="-122"/>
                <a:cs typeface="华文细黑" pitchFamily="2" charset="-122"/>
              </a:rPr>
              <a:t>navigator</a:t>
            </a:r>
            <a:r>
              <a:rPr lang="zh-CN" altLang="en-US" sz="1200" b="1" i="1">
                <a:latin typeface="Adobe 宋体 Std L" pitchFamily="18" charset="-122"/>
                <a:ea typeface="Adobe 宋体 Std L" pitchFamily="18" charset="-122"/>
                <a:cs typeface="华文细黑" pitchFamily="2" charset="-122"/>
              </a:rPr>
              <a:t>对象包含与浏览器相关的信息，如浏览器类型、版本等</a:t>
            </a:r>
          </a:p>
          <a:p>
            <a:pPr marL="742950" lvl="1" indent="-285750" fontAlgn="base">
              <a:lnSpc>
                <a:spcPct val="150000"/>
              </a:lnSpc>
              <a:spcBef>
                <a:spcPct val="20000"/>
              </a:spcBef>
              <a:spcAft>
                <a:spcPct val="0"/>
              </a:spcAft>
              <a:buClr>
                <a:schemeClr val="accent1"/>
              </a:buClr>
              <a:buFont typeface="Wingdings" pitchFamily="2" charset="2"/>
              <a:buChar char="n"/>
            </a:pPr>
            <a:r>
              <a:rPr lang="en-US" altLang="zh-CN" sz="1200" b="1" i="1">
                <a:latin typeface="Adobe 宋体 Std L" pitchFamily="18" charset="-122"/>
                <a:ea typeface="Adobe 宋体 Std L" pitchFamily="18" charset="-122"/>
                <a:cs typeface="华文细黑" pitchFamily="2" charset="-122"/>
              </a:rPr>
              <a:t>history</a:t>
            </a:r>
            <a:r>
              <a:rPr lang="zh-CN" altLang="en-US" sz="1200" b="1" i="1">
                <a:latin typeface="Adobe 宋体 Std L" pitchFamily="18" charset="-122"/>
                <a:ea typeface="Adobe 宋体 Std L" pitchFamily="18" charset="-122"/>
                <a:cs typeface="华文细黑" pitchFamily="2" charset="-122"/>
              </a:rPr>
              <a:t>对象包含浏览器的历史访问记录，如访问过的</a:t>
            </a:r>
            <a:r>
              <a:rPr lang="en-US" altLang="zh-CN" sz="1200" b="1" i="1">
                <a:latin typeface="Adobe 宋体 Std L" pitchFamily="18" charset="-122"/>
                <a:ea typeface="Adobe 宋体 Std L" pitchFamily="18" charset="-122"/>
                <a:cs typeface="华文细黑" pitchFamily="2" charset="-122"/>
              </a:rPr>
              <a:t>URL</a:t>
            </a:r>
            <a:r>
              <a:rPr lang="zh-CN" altLang="en-US" sz="1200" b="1" i="1">
                <a:latin typeface="Adobe 宋体 Std L" pitchFamily="18" charset="-122"/>
                <a:ea typeface="Adobe 宋体 Std L" pitchFamily="18" charset="-122"/>
                <a:cs typeface="华文细黑" pitchFamily="2" charset="-122"/>
              </a:rPr>
              <a:t>、访问数量等信息</a:t>
            </a:r>
            <a:endParaRPr kumimoji="0" lang="en-US" altLang="zh-CN" sz="18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p:txBody>
      </p:sp>
      <p:sp>
        <p:nvSpPr>
          <p:cNvPr id="21401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endParaRPr lang="zh-CN" altLang="en-US" sz="1400"/>
          </a:p>
          <a:p>
            <a:endParaRPr kumimoji="1" sz="1600">
              <a:solidFill>
                <a:srgbClr val="000000"/>
              </a:solidFill>
              <a:latin typeface="Adobe 仿宋 Std R" pitchFamily="18" charset="-122"/>
              <a:ea typeface="Adobe 仿宋 Std R" pitchFamily="18" charset="-122"/>
            </a:endParaRPr>
          </a:p>
          <a:p>
            <a:endParaRPr sz="1600"/>
          </a:p>
          <a:p>
            <a:pPr>
              <a:buNone/>
            </a:pPr>
            <a:endParaRPr sz="1600"/>
          </a:p>
          <a:p>
            <a:pPr>
              <a:buNone/>
            </a:pPr>
            <a:endParaRPr/>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38</a:t>
            </a:fld>
            <a:endParaRPr lang="en-US" altLang="zh-CN"/>
          </a:p>
        </p:txBody>
      </p:sp>
      <p:sp>
        <p:nvSpPr>
          <p:cNvPr id="7" name="标题 2"/>
          <p:cNvSpPr>
            <a:spLocks noGrp="1"/>
          </p:cNvSpPr>
          <p:nvPr>
            <p:ph type="title"/>
          </p:nvPr>
        </p:nvSpPr>
        <p:spPr/>
        <p:txBody>
          <a:bodyPr>
            <a:normAutofit/>
          </a:bodyPr>
          <a:lstStyle/>
          <a:p>
            <a:r>
              <a:rPr lang="en-US" altLang="zh-CN" sz="2400"/>
              <a:t>8.1.2  DOM</a:t>
            </a:r>
            <a:r>
              <a:rPr sz="2400"/>
              <a:t>模型</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7"/>
          <p:cNvSpPr txBox="1">
            <a:spLocks/>
          </p:cNvSpPr>
          <p:nvPr/>
        </p:nvSpPr>
        <p:spPr bwMode="auto">
          <a:xfrm>
            <a:off x="500040" y="857240"/>
            <a:ext cx="8429678" cy="21431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buFont typeface="Wingdings" pitchFamily="2" charset="2"/>
              <a:buChar char="l"/>
            </a:pPr>
            <a:r>
              <a:rPr lang="en-US" altLang="zh-CN" sz="1500" b="1">
                <a:latin typeface="Adobe 宋体 Std L" pitchFamily="18" charset="-122"/>
                <a:ea typeface="Adobe 宋体 Std L" pitchFamily="18" charset="-122"/>
                <a:cs typeface="华文细黑" pitchFamily="2" charset="-122"/>
              </a:rPr>
              <a:t>DOM</a:t>
            </a:r>
            <a:r>
              <a:rPr lang="zh-CN" altLang="en-US" sz="1500" b="1">
                <a:latin typeface="Adobe 宋体 Std L" pitchFamily="18" charset="-122"/>
                <a:ea typeface="Adobe 宋体 Std L" pitchFamily="18" charset="-122"/>
                <a:cs typeface="华文细黑" pitchFamily="2" charset="-122"/>
              </a:rPr>
              <a:t>（文档对象模型）属于</a:t>
            </a:r>
            <a:r>
              <a:rPr lang="en-US" altLang="zh-CN" sz="1500" b="1">
                <a:latin typeface="Adobe 宋体 Std L" pitchFamily="18" charset="-122"/>
                <a:ea typeface="Adobe 宋体 Std L" pitchFamily="18" charset="-122"/>
                <a:cs typeface="华文细黑" pitchFamily="2" charset="-122"/>
              </a:rPr>
              <a:t>BOM</a:t>
            </a:r>
            <a:r>
              <a:rPr lang="zh-CN" altLang="en-US" sz="1500" b="1">
                <a:latin typeface="Adobe 宋体 Std L" pitchFamily="18" charset="-122"/>
                <a:ea typeface="Adobe 宋体 Std L" pitchFamily="18" charset="-122"/>
                <a:cs typeface="华文细黑" pitchFamily="2" charset="-122"/>
              </a:rPr>
              <a:t>的一部分，用于对</a:t>
            </a:r>
            <a:r>
              <a:rPr lang="en-US" altLang="zh-CN" sz="1500" b="1">
                <a:latin typeface="Adobe 宋体 Std L" pitchFamily="18" charset="-122"/>
                <a:ea typeface="Adobe 宋体 Std L" pitchFamily="18" charset="-122"/>
                <a:cs typeface="华文细黑" pitchFamily="2" charset="-122"/>
              </a:rPr>
              <a:t>BOM</a:t>
            </a:r>
            <a:r>
              <a:rPr lang="zh-CN" altLang="en-US" sz="1500" b="1">
                <a:latin typeface="Adobe 宋体 Std L" pitchFamily="18" charset="-122"/>
                <a:ea typeface="Adobe 宋体 Std L" pitchFamily="18" charset="-122"/>
                <a:cs typeface="华文细黑" pitchFamily="2" charset="-122"/>
              </a:rPr>
              <a:t>中的核心对象</a:t>
            </a:r>
            <a:r>
              <a:rPr lang="en-US" altLang="zh-CN" sz="1500" b="1">
                <a:latin typeface="Adobe 宋体 Std L" pitchFamily="18" charset="-122"/>
                <a:ea typeface="Adobe 宋体 Std L" pitchFamily="18" charset="-122"/>
                <a:cs typeface="华文细黑" pitchFamily="2" charset="-122"/>
              </a:rPr>
              <a:t>document</a:t>
            </a:r>
            <a:r>
              <a:rPr lang="zh-CN" altLang="en-US" sz="1500" b="1">
                <a:latin typeface="Adobe 宋体 Std L" pitchFamily="18" charset="-122"/>
                <a:ea typeface="Adobe 宋体 Std L" pitchFamily="18" charset="-122"/>
                <a:cs typeface="华文细黑" pitchFamily="2" charset="-122"/>
              </a:rPr>
              <a:t>进行操作</a:t>
            </a:r>
            <a:endParaRPr lang="en-US" altLang="zh-CN" sz="1500" b="1">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buFont typeface="Wingdings" pitchFamily="2" charset="2"/>
              <a:buChar char="l"/>
            </a:pPr>
            <a:r>
              <a:rPr lang="en-US" altLang="zh-CN" sz="1500" b="1">
                <a:latin typeface="Adobe 宋体 Std L" pitchFamily="18" charset="-122"/>
                <a:ea typeface="Adobe 宋体 Std L" pitchFamily="18" charset="-122"/>
                <a:cs typeface="华文细黑" pitchFamily="2" charset="-122"/>
              </a:rPr>
              <a:t>DOM</a:t>
            </a:r>
            <a:r>
              <a:rPr lang="zh-CN" altLang="en-US" sz="1500" b="1">
                <a:latin typeface="Adobe 宋体 Std L" pitchFamily="18" charset="-122"/>
                <a:ea typeface="Adobe 宋体 Std L" pitchFamily="18" charset="-122"/>
                <a:cs typeface="华文细黑" pitchFamily="2" charset="-122"/>
              </a:rPr>
              <a:t>是</a:t>
            </a:r>
            <a:r>
              <a:rPr lang="zh-CN" altLang="en-US" sz="1500" b="1">
                <a:solidFill>
                  <a:srgbClr val="0000CC"/>
                </a:solidFill>
                <a:latin typeface="Adobe 宋体 Std L" pitchFamily="18" charset="-122"/>
                <a:ea typeface="Adobe 宋体 Std L" pitchFamily="18" charset="-122"/>
                <a:cs typeface="华文细黑" pitchFamily="2" charset="-122"/>
              </a:rPr>
              <a:t>一种与平台、语言无关的接口</a:t>
            </a:r>
            <a:r>
              <a:rPr lang="zh-CN" altLang="en-US" sz="1500" b="1">
                <a:latin typeface="Adobe 宋体 Std L" pitchFamily="18" charset="-122"/>
                <a:ea typeface="Adobe 宋体 Std L" pitchFamily="18" charset="-122"/>
                <a:cs typeface="华文细黑" pitchFamily="2" charset="-122"/>
              </a:rPr>
              <a:t>，允许程序和脚本动态地访问或更新</a:t>
            </a:r>
            <a:r>
              <a:rPr lang="en-US" altLang="zh-CN" sz="1500" b="1">
                <a:latin typeface="Adobe 宋体 Std L" pitchFamily="18" charset="-122"/>
                <a:ea typeface="Adobe 宋体 Std L" pitchFamily="18" charset="-122"/>
                <a:cs typeface="华文细黑" pitchFamily="2" charset="-122"/>
              </a:rPr>
              <a:t>HTML</a:t>
            </a:r>
            <a:r>
              <a:rPr lang="zh-CN" altLang="en-US" sz="1500" b="1">
                <a:latin typeface="Adobe 宋体 Std L" pitchFamily="18" charset="-122"/>
                <a:ea typeface="Adobe 宋体 Std L" pitchFamily="18" charset="-122"/>
                <a:cs typeface="华文细黑" pitchFamily="2" charset="-122"/>
              </a:rPr>
              <a:t>或</a:t>
            </a:r>
            <a:r>
              <a:rPr lang="en-US" altLang="zh-CN" sz="1500" b="1">
                <a:latin typeface="Adobe 宋体 Std L" pitchFamily="18" charset="-122"/>
                <a:ea typeface="Adobe 宋体 Std L" pitchFamily="18" charset="-122"/>
                <a:cs typeface="华文细黑" pitchFamily="2" charset="-122"/>
              </a:rPr>
              <a:t>XML</a:t>
            </a:r>
            <a:r>
              <a:rPr lang="zh-CN" altLang="en-US" sz="1500" b="1">
                <a:latin typeface="Adobe 宋体 Std L" pitchFamily="18" charset="-122"/>
                <a:ea typeface="Adobe 宋体 Std L" pitchFamily="18" charset="-122"/>
                <a:cs typeface="华文细黑" pitchFamily="2" charset="-122"/>
              </a:rPr>
              <a:t>文档的内容、结构和样式，且提供了一系列的函数和对象来实现访问、添加、修改及删除操作</a:t>
            </a:r>
            <a:endParaRPr lang="en-US" altLang="zh-CN" sz="1500" b="1">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buFont typeface="Wingdings" pitchFamily="2" charset="2"/>
              <a:buChar char="l"/>
            </a:pPr>
            <a:r>
              <a:rPr lang="en-US" altLang="zh-CN" sz="1500" b="1">
                <a:latin typeface="Adobe 宋体 Std L" pitchFamily="18" charset="-122"/>
                <a:ea typeface="Adobe 宋体 Std L" pitchFamily="18" charset="-122"/>
                <a:cs typeface="华文细黑" pitchFamily="2" charset="-122"/>
              </a:rPr>
              <a:t>HTML</a:t>
            </a:r>
            <a:r>
              <a:rPr lang="zh-CN" altLang="en-US" sz="1500" b="1">
                <a:latin typeface="Adobe 宋体 Std L" pitchFamily="18" charset="-122"/>
                <a:ea typeface="Adobe 宋体 Std L" pitchFamily="18" charset="-122"/>
                <a:cs typeface="华文细黑" pitchFamily="2" charset="-122"/>
              </a:rPr>
              <a:t>文档中的</a:t>
            </a:r>
            <a:r>
              <a:rPr lang="en-US" altLang="zh-CN" sz="1500" b="1">
                <a:latin typeface="Adobe 宋体 Std L" pitchFamily="18" charset="-122"/>
                <a:ea typeface="Adobe 宋体 Std L" pitchFamily="18" charset="-122"/>
                <a:cs typeface="华文细黑" pitchFamily="2" charset="-122"/>
              </a:rPr>
              <a:t>DOM</a:t>
            </a:r>
            <a:r>
              <a:rPr lang="zh-CN" altLang="en-US" sz="1500" b="1">
                <a:latin typeface="Adobe 宋体 Std L" pitchFamily="18" charset="-122"/>
                <a:ea typeface="Adobe 宋体 Std L" pitchFamily="18" charset="-122"/>
                <a:cs typeface="华文细黑" pitchFamily="2" charset="-122"/>
              </a:rPr>
              <a:t>模型如下图所示，</a:t>
            </a:r>
            <a:r>
              <a:rPr lang="en-US" altLang="zh-CN" sz="1500" b="1">
                <a:latin typeface="Adobe 宋体 Std L" pitchFamily="18" charset="-122"/>
                <a:ea typeface="Adobe 宋体 Std L" pitchFamily="18" charset="-122"/>
                <a:cs typeface="华文细黑" pitchFamily="2" charset="-122"/>
              </a:rPr>
              <a:t>document</a:t>
            </a:r>
            <a:r>
              <a:rPr lang="zh-CN" altLang="en-US" sz="1500" b="1">
                <a:latin typeface="Adobe 宋体 Std L" pitchFamily="18" charset="-122"/>
                <a:ea typeface="Adobe 宋体 Std L" pitchFamily="18" charset="-122"/>
                <a:cs typeface="华文细黑" pitchFamily="2" charset="-122"/>
              </a:rPr>
              <a:t>对象是</a:t>
            </a:r>
            <a:r>
              <a:rPr lang="en-US" altLang="zh-CN" sz="1500" b="1">
                <a:latin typeface="Adobe 宋体 Std L" pitchFamily="18" charset="-122"/>
                <a:ea typeface="Adobe 宋体 Std L" pitchFamily="18" charset="-122"/>
                <a:cs typeface="华文细黑" pitchFamily="2" charset="-122"/>
              </a:rPr>
              <a:t>DOM</a:t>
            </a:r>
            <a:r>
              <a:rPr lang="zh-CN" altLang="en-US" sz="1500" b="1">
                <a:latin typeface="Adobe 宋体 Std L" pitchFamily="18" charset="-122"/>
                <a:ea typeface="Adobe 宋体 Std L" pitchFamily="18" charset="-122"/>
                <a:cs typeface="华文细黑" pitchFamily="2" charset="-122"/>
              </a:rPr>
              <a:t>模型的根节点</a:t>
            </a:r>
            <a:endParaRPr kumimoji="0" lang="en-US" altLang="zh-CN" sz="15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p:txBody>
      </p:sp>
      <p:sp>
        <p:nvSpPr>
          <p:cNvPr id="1361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13" name="图片 12" descr="图片3.png"/>
          <p:cNvPicPr>
            <a:picLocks noChangeAspect="1"/>
          </p:cNvPicPr>
          <p:nvPr/>
        </p:nvPicPr>
        <p:blipFill>
          <a:blip r:embed="rId3"/>
          <a:stretch>
            <a:fillRect/>
          </a:stretch>
        </p:blipFill>
        <p:spPr>
          <a:xfrm>
            <a:off x="714348" y="2500312"/>
            <a:ext cx="7258099" cy="214314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4294967295"/>
          </p:nvPr>
        </p:nvSpPr>
        <p:spPr>
          <a:xfrm>
            <a:off x="827584" y="1059582"/>
            <a:ext cx="7776864" cy="3726414"/>
          </a:xfrm>
        </p:spPr>
        <p:txBody>
          <a:bodyPr>
            <a:normAutofit/>
          </a:bodyPr>
          <a:lstStyle/>
          <a:p>
            <a:r>
              <a:rPr lang="zh-CN" altLang="en-US"/>
              <a:t>什么是</a:t>
            </a:r>
            <a:r>
              <a:rPr lang="en-US" altLang="zh-CN"/>
              <a:t>DOM</a:t>
            </a:r>
            <a:r>
              <a:rPr lang="zh-CN" altLang="en-US"/>
              <a:t>？</a:t>
            </a:r>
            <a:endParaRPr lang="en-US" altLang="zh-CN"/>
          </a:p>
          <a:p>
            <a:pPr lvl="1">
              <a:lnSpc>
                <a:spcPct val="150000"/>
              </a:lnSpc>
            </a:pPr>
            <a:r>
              <a:rPr lang="zh-CN" altLang="en-US"/>
              <a:t>通过 </a:t>
            </a:r>
            <a:r>
              <a:rPr lang="en-US" altLang="zh-CN"/>
              <a:t>JavaScript</a:t>
            </a:r>
            <a:r>
              <a:rPr lang="zh-CN" altLang="en-US"/>
              <a:t>，您可以重构整个 </a:t>
            </a:r>
            <a:r>
              <a:rPr lang="en-US" altLang="zh-CN"/>
              <a:t>HTML </a:t>
            </a:r>
            <a:r>
              <a:rPr lang="zh-CN" altLang="en-US"/>
              <a:t>文档。您可以添加、移除、改变或重排页面上的项目。</a:t>
            </a:r>
            <a:endParaRPr lang="en-US" altLang="zh-CN"/>
          </a:p>
          <a:p>
            <a:pPr lvl="1">
              <a:lnSpc>
                <a:spcPct val="150000"/>
              </a:lnSpc>
            </a:pPr>
            <a:r>
              <a:rPr lang="zh-CN" altLang="en-US"/>
              <a:t>要改变页面的某个东西，</a:t>
            </a:r>
            <a:r>
              <a:rPr lang="en-US" altLang="zh-CN"/>
              <a:t>JavaScript </a:t>
            </a:r>
            <a:r>
              <a:rPr lang="zh-CN" altLang="en-US"/>
              <a:t>就需要对 </a:t>
            </a:r>
            <a:r>
              <a:rPr lang="en-US" altLang="zh-CN"/>
              <a:t>HTML </a:t>
            </a:r>
            <a:r>
              <a:rPr lang="zh-CN" altLang="en-US"/>
              <a:t>文档中所有元素进行访问的入口。这个入口，连同对 </a:t>
            </a:r>
            <a:r>
              <a:rPr lang="en-US" altLang="zh-CN"/>
              <a:t>HTML </a:t>
            </a:r>
            <a:r>
              <a:rPr lang="zh-CN" altLang="en-US"/>
              <a:t>元素进行添加、移动、改变或移除的方法和属性，都是通过文档对象模型来获得的（</a:t>
            </a:r>
            <a:r>
              <a:rPr lang="en-US" altLang="zh-CN"/>
              <a:t>DOM</a:t>
            </a:r>
            <a:r>
              <a:rPr lang="zh-CN" altLang="en-US"/>
              <a:t>）。</a:t>
            </a:r>
          </a:p>
          <a:p>
            <a:endParaRPr lang="zh-CN" altLang="en-US"/>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39</a:t>
            </a:fld>
            <a:r>
              <a:rPr lang="en-US" altLang="zh-CN"/>
              <a:t>-</a:t>
            </a:r>
            <a:endParaRPr lang="zh-CN" altLang="en-US"/>
          </a:p>
        </p:txBody>
      </p:sp>
      <p:sp>
        <p:nvSpPr>
          <p:cNvPr id="4" name="内容占位符 3"/>
          <p:cNvSpPr>
            <a:spLocks noGrp="1"/>
          </p:cNvSpPr>
          <p:nvPr>
            <p:ph sz="quarter" idx="4294967295"/>
          </p:nvPr>
        </p:nvSpPr>
        <p:spPr>
          <a:xfrm>
            <a:off x="1493658" y="303498"/>
            <a:ext cx="3828441" cy="451765"/>
          </a:xfrm>
        </p:spPr>
        <p:txBody>
          <a:bodyPr/>
          <a:lstStyle/>
          <a:p>
            <a:r>
              <a:rPr lang="zh-CN" altLang="en-US">
                <a:solidFill>
                  <a:srgbClr val="0000FF"/>
                </a:solidFill>
              </a:rPr>
              <a:t>文档对象模型（</a:t>
            </a:r>
            <a:r>
              <a:rPr lang="en-US" altLang="zh-CN">
                <a:solidFill>
                  <a:srgbClr val="0000FF"/>
                </a:solidFill>
              </a:rPr>
              <a:t>DOM</a:t>
            </a:r>
            <a:r>
              <a:rPr lang="zh-CN" altLang="en-US">
                <a:solidFill>
                  <a:srgbClr val="0000FF"/>
                </a:solidFill>
              </a:rPr>
              <a:t>）</a:t>
            </a:r>
          </a:p>
          <a:p>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611560" y="1050389"/>
            <a:ext cx="8207375" cy="3548126"/>
          </a:xfrm>
        </p:spPr>
        <p:txBody>
          <a:bodyPr/>
          <a:lstStyle/>
          <a:p>
            <a:r>
              <a:rPr sz="1600"/>
              <a:t>JavaScript</a:t>
            </a:r>
            <a:r>
              <a:rPr lang="zh-CN" sz="1600"/>
              <a:t>是一种基于对象的语言</a:t>
            </a:r>
            <a:endParaRPr sz="1600"/>
          </a:p>
          <a:p>
            <a:r>
              <a:rPr lang="zh-CN" sz="1600"/>
              <a:t>对象是一种特殊的数据类型，由变量和函数共同构成</a:t>
            </a:r>
          </a:p>
          <a:p>
            <a:r>
              <a:rPr lang="zh-CN" sz="1600"/>
              <a:t>在</a:t>
            </a:r>
            <a:r>
              <a:rPr sz="1600"/>
              <a:t>JavaScript</a:t>
            </a:r>
            <a:r>
              <a:rPr lang="zh-CN" sz="1600"/>
              <a:t>中对象分为内置对象和自定义对象两种</a:t>
            </a:r>
            <a:endParaRPr sz="1600"/>
          </a:p>
          <a:p>
            <a:pPr lvl="1"/>
            <a:r>
              <a:rPr lang="zh-CN" sz="1400"/>
              <a:t>内置对象是指系统预先定义好的，直接使用的对象</a:t>
            </a:r>
            <a:endParaRPr lang="en-US" altLang="zh-CN" sz="1400"/>
          </a:p>
          <a:p>
            <a:pPr lvl="2">
              <a:buFont typeface="Wingdings" pitchFamily="2" charset="2"/>
              <a:buChar char="u"/>
            </a:pPr>
            <a:r>
              <a:rPr sz="1300" i="0"/>
              <a:t>Array</a:t>
            </a:r>
            <a:r>
              <a:rPr lang="zh-CN" sz="1300" i="0"/>
              <a:t>数组对象</a:t>
            </a:r>
            <a:endParaRPr lang="en-US" altLang="zh-CN" sz="1300" i="0"/>
          </a:p>
          <a:p>
            <a:pPr lvl="2">
              <a:buFont typeface="Wingdings" pitchFamily="2" charset="2"/>
              <a:buChar char="u"/>
            </a:pPr>
            <a:r>
              <a:rPr sz="1300" i="0"/>
              <a:t>String</a:t>
            </a:r>
            <a:r>
              <a:rPr lang="zh-CN" sz="1300" i="0"/>
              <a:t>字符串对象</a:t>
            </a:r>
            <a:endParaRPr lang="en-US" altLang="zh-CN" sz="1300" i="0"/>
          </a:p>
          <a:p>
            <a:pPr lvl="2">
              <a:buFont typeface="Wingdings" pitchFamily="2" charset="2"/>
              <a:buChar char="u"/>
            </a:pPr>
            <a:r>
              <a:rPr sz="1300" i="0"/>
              <a:t>Date</a:t>
            </a:r>
            <a:r>
              <a:rPr lang="zh-CN" sz="1300" i="0"/>
              <a:t>日期对象</a:t>
            </a:r>
            <a:endParaRPr lang="en-US" altLang="zh-CN" sz="1300" i="0"/>
          </a:p>
          <a:p>
            <a:pPr lvl="2">
              <a:buFont typeface="Wingdings" pitchFamily="2" charset="2"/>
              <a:buChar char="u"/>
            </a:pPr>
            <a:r>
              <a:rPr sz="1300" i="0"/>
              <a:t>Math</a:t>
            </a:r>
            <a:r>
              <a:rPr lang="zh-CN" sz="1300" i="0"/>
              <a:t>数学对象</a:t>
            </a:r>
            <a:endParaRPr lang="en-US" altLang="zh-CN" sz="1300" i="0"/>
          </a:p>
          <a:p>
            <a:pPr lvl="2">
              <a:buFont typeface="Wingdings" pitchFamily="2" charset="2"/>
              <a:buChar char="u"/>
            </a:pPr>
            <a:r>
              <a:rPr sz="1300" i="0">
                <a:solidFill>
                  <a:srgbClr val="FF0000"/>
                </a:solidFill>
              </a:rPr>
              <a:t>RegExp</a:t>
            </a:r>
            <a:r>
              <a:rPr lang="zh-CN" sz="1300" i="0">
                <a:solidFill>
                  <a:srgbClr val="FF0000"/>
                </a:solidFill>
              </a:rPr>
              <a:t>正则表达式对象</a:t>
            </a:r>
            <a:endParaRPr lang="en-US" altLang="zh-CN" sz="1300" i="0">
              <a:solidFill>
                <a:srgbClr val="FF0000"/>
              </a:solidFill>
            </a:endParaRPr>
          </a:p>
          <a:p>
            <a:pPr lvl="1"/>
            <a:endParaRPr lang="zh-CN" sz="1400"/>
          </a:p>
        </p:txBody>
      </p:sp>
      <p:sp>
        <p:nvSpPr>
          <p:cNvPr id="6" name="标题 5"/>
          <p:cNvSpPr>
            <a:spLocks noGrp="1"/>
          </p:cNvSpPr>
          <p:nvPr>
            <p:ph type="title"/>
          </p:nvPr>
        </p:nvSpPr>
        <p:spPr>
          <a:prstGeom prst="rect">
            <a:avLst/>
          </a:prstGeom>
        </p:spPr>
        <p:txBody>
          <a:bodyPr>
            <a:normAutofit/>
          </a:bodyPr>
          <a:lstStyle/>
          <a:p>
            <a:r>
              <a:rPr lang="en-US" altLang="zh-CN" sz="2500"/>
              <a:t>7.1  JavaScript</a:t>
            </a:r>
            <a:r>
              <a:rPr sz="2500"/>
              <a:t>对象</a:t>
            </a:r>
          </a:p>
        </p:txBody>
      </p:sp>
      <p:sp>
        <p:nvSpPr>
          <p:cNvPr id="4" name="灯片编号占位符 3"/>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4</a:t>
            </a:fld>
            <a:endParaRPr lang="en-US" altLang="zh-CN"/>
          </a:p>
        </p:txBody>
      </p:sp>
      <p:sp>
        <p:nvSpPr>
          <p:cNvPr id="20377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4294967295"/>
          </p:nvPr>
        </p:nvSpPr>
        <p:spPr>
          <a:xfrm>
            <a:off x="1785918" y="4232684"/>
            <a:ext cx="5832648" cy="654912"/>
          </a:xfrm>
        </p:spPr>
        <p:txBody>
          <a:bodyPr/>
          <a:lstStyle/>
          <a:p>
            <a:pPr algn="ctr">
              <a:buNone/>
            </a:pPr>
            <a:r>
              <a:rPr lang="en-US" altLang="zh-CN"/>
              <a:t>DOM</a:t>
            </a:r>
            <a:r>
              <a:rPr lang="zh-CN" altLang="en-US"/>
              <a:t>树</a:t>
            </a:r>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40</a:t>
            </a:fld>
            <a:r>
              <a:rPr lang="en-US" altLang="zh-CN"/>
              <a:t>-</a:t>
            </a:r>
            <a:endParaRPr lang="zh-CN" altLang="en-US"/>
          </a:p>
        </p:txBody>
      </p:sp>
      <p:sp>
        <p:nvSpPr>
          <p:cNvPr id="4" name="内容占位符 3"/>
          <p:cNvSpPr>
            <a:spLocks noGrp="1"/>
          </p:cNvSpPr>
          <p:nvPr>
            <p:ph sz="quarter" idx="4294967295"/>
          </p:nvPr>
        </p:nvSpPr>
        <p:spPr>
          <a:xfrm>
            <a:off x="1493658" y="303498"/>
            <a:ext cx="3870430" cy="451765"/>
          </a:xfrm>
        </p:spPr>
        <p:txBody>
          <a:bodyPr/>
          <a:lstStyle/>
          <a:p>
            <a:r>
              <a:rPr lang="zh-CN" altLang="en-US">
                <a:solidFill>
                  <a:srgbClr val="0000FF"/>
                </a:solidFill>
              </a:rPr>
              <a:t>文档对象模型（</a:t>
            </a:r>
            <a:r>
              <a:rPr lang="en-US" altLang="zh-CN">
                <a:solidFill>
                  <a:srgbClr val="0000FF"/>
                </a:solidFill>
              </a:rPr>
              <a:t>DOM</a:t>
            </a:r>
            <a:r>
              <a:rPr lang="zh-CN" altLang="en-US">
                <a:solidFill>
                  <a:srgbClr val="0000FF"/>
                </a:solidFill>
              </a:rPr>
              <a:t>）</a:t>
            </a:r>
          </a:p>
        </p:txBody>
      </p:sp>
      <p:pic>
        <p:nvPicPr>
          <p:cNvPr id="1027" name="Picture 3"/>
          <p:cNvPicPr>
            <a:picLocks noChangeAspect="1" noChangeArrowheads="1"/>
          </p:cNvPicPr>
          <p:nvPr/>
        </p:nvPicPr>
        <p:blipFill>
          <a:blip r:embed="rId2" cstate="print"/>
          <a:srcRect/>
          <a:stretch>
            <a:fillRect/>
          </a:stretch>
        </p:blipFill>
        <p:spPr bwMode="auto">
          <a:xfrm>
            <a:off x="1481648" y="857238"/>
            <a:ext cx="6251484" cy="3321867"/>
          </a:xfrm>
          <a:prstGeom prst="rect">
            <a:avLst/>
          </a:prstGeom>
          <a:noFill/>
          <a:ln w="9525">
            <a:solidFill>
              <a:schemeClr val="tx1"/>
            </a:solid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normAutofit/>
          </a:bodyPr>
          <a:lstStyle/>
          <a:p>
            <a:pPr>
              <a:lnSpc>
                <a:spcPct val="150000"/>
              </a:lnSpc>
            </a:pPr>
            <a:r>
              <a:rPr lang="en-US" altLang="zh-CN" sz="1950"/>
              <a:t>DOM </a:t>
            </a:r>
            <a:r>
              <a:rPr lang="zh-CN" altLang="en-US" sz="1950"/>
              <a:t>是这样规定的：</a:t>
            </a:r>
          </a:p>
          <a:p>
            <a:pPr lvl="2">
              <a:lnSpc>
                <a:spcPct val="150000"/>
              </a:lnSpc>
              <a:buFont typeface="Calibri" pitchFamily="34" charset="0"/>
              <a:buChar char="−"/>
            </a:pPr>
            <a:r>
              <a:rPr lang="zh-CN" altLang="en-US" sz="1800"/>
              <a:t>整个文档是一个文档节点 </a:t>
            </a:r>
          </a:p>
          <a:p>
            <a:pPr lvl="2">
              <a:lnSpc>
                <a:spcPct val="150000"/>
              </a:lnSpc>
              <a:buFont typeface="Calibri" pitchFamily="34" charset="0"/>
              <a:buChar char="−"/>
            </a:pPr>
            <a:r>
              <a:rPr lang="zh-CN" altLang="en-US" sz="1800"/>
              <a:t>每个 </a:t>
            </a:r>
            <a:r>
              <a:rPr lang="en-US" altLang="zh-CN" sz="1800"/>
              <a:t>HTML </a:t>
            </a:r>
            <a:r>
              <a:rPr lang="zh-CN" altLang="en-US" sz="1800"/>
              <a:t>标签是一个元素节点 </a:t>
            </a:r>
          </a:p>
          <a:p>
            <a:pPr lvl="2">
              <a:lnSpc>
                <a:spcPct val="150000"/>
              </a:lnSpc>
              <a:buFont typeface="Calibri" pitchFamily="34" charset="0"/>
              <a:buChar char="−"/>
            </a:pPr>
            <a:r>
              <a:rPr lang="zh-CN" altLang="en-US" sz="1800"/>
              <a:t>包含在 </a:t>
            </a:r>
            <a:r>
              <a:rPr lang="en-US" altLang="zh-CN" sz="1800"/>
              <a:t>HTML </a:t>
            </a:r>
            <a:r>
              <a:rPr lang="zh-CN" altLang="en-US" sz="1800"/>
              <a:t>元素中的文本是文本节点 </a:t>
            </a:r>
          </a:p>
          <a:p>
            <a:pPr lvl="2">
              <a:lnSpc>
                <a:spcPct val="150000"/>
              </a:lnSpc>
              <a:buFont typeface="Calibri" pitchFamily="34" charset="0"/>
              <a:buChar char="−"/>
            </a:pPr>
            <a:r>
              <a:rPr lang="zh-CN" altLang="en-US" sz="1800"/>
              <a:t>每一个 </a:t>
            </a:r>
            <a:r>
              <a:rPr lang="en-US" altLang="zh-CN" sz="1800"/>
              <a:t>HTML </a:t>
            </a:r>
            <a:r>
              <a:rPr lang="zh-CN" altLang="en-US" sz="1800"/>
              <a:t>属性是一个属性节点 </a:t>
            </a:r>
            <a:endParaRPr lang="en-US" altLang="zh-CN" sz="1800"/>
          </a:p>
          <a:p>
            <a:pPr lvl="2">
              <a:lnSpc>
                <a:spcPct val="150000"/>
              </a:lnSpc>
              <a:buFont typeface="Calibri" pitchFamily="34" charset="0"/>
              <a:buChar char="−"/>
            </a:pPr>
            <a:r>
              <a:rPr lang="zh-CN" altLang="en-US" sz="1800"/>
              <a:t>除此之外，还有注释节点等</a:t>
            </a:r>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41</a:t>
            </a:fld>
            <a:r>
              <a:rPr lang="en-US" altLang="zh-CN"/>
              <a:t>-</a:t>
            </a:r>
            <a:endParaRPr lang="zh-CN" altLang="en-US"/>
          </a:p>
        </p:txBody>
      </p:sp>
      <p:sp>
        <p:nvSpPr>
          <p:cNvPr id="4" name="内容占位符 3"/>
          <p:cNvSpPr>
            <a:spLocks noGrp="1"/>
          </p:cNvSpPr>
          <p:nvPr>
            <p:ph sz="quarter" idx="4294967295"/>
          </p:nvPr>
        </p:nvSpPr>
        <p:spPr>
          <a:xfrm>
            <a:off x="1493658" y="303498"/>
            <a:ext cx="4446494" cy="451765"/>
          </a:xfrm>
        </p:spPr>
        <p:txBody>
          <a:bodyPr/>
          <a:lstStyle/>
          <a:p>
            <a:r>
              <a:rPr lang="zh-CN" altLang="en-US">
                <a:solidFill>
                  <a:srgbClr val="0000FF"/>
                </a:solidFill>
              </a:rPr>
              <a:t>文档对象模型（</a:t>
            </a:r>
            <a:r>
              <a:rPr lang="en-US" altLang="zh-CN">
                <a:solidFill>
                  <a:srgbClr val="0000FF"/>
                </a:solidFill>
              </a:rPr>
              <a:t>DOM</a:t>
            </a:r>
            <a:r>
              <a:rPr lang="zh-CN" altLang="en-US">
                <a:solidFill>
                  <a:srgbClr val="0000FF"/>
                </a:solidFill>
              </a:rPr>
              <a: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42</a:t>
            </a:fld>
            <a:endParaRPr lang="en-US" altLang="zh-CN"/>
          </a:p>
        </p:txBody>
      </p:sp>
      <p:sp>
        <p:nvSpPr>
          <p:cNvPr id="7" name="标题 2"/>
          <p:cNvSpPr>
            <a:spLocks noGrp="1"/>
          </p:cNvSpPr>
          <p:nvPr>
            <p:ph type="title"/>
          </p:nvPr>
        </p:nvSpPr>
        <p:spPr/>
        <p:txBody>
          <a:bodyPr>
            <a:normAutofit/>
          </a:bodyPr>
          <a:lstStyle/>
          <a:p>
            <a:r>
              <a:rPr lang="en-US" altLang="zh-CN" sz="2400"/>
              <a:t>8.1.3  </a:t>
            </a:r>
            <a:r>
              <a:rPr lang="zh-CN" altLang="en-US" sz="2400"/>
              <a:t>事件机制</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1401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内容占位符 7"/>
          <p:cNvSpPr txBox="1">
            <a:spLocks/>
          </p:cNvSpPr>
          <p:nvPr/>
        </p:nvSpPr>
        <p:spPr bwMode="auto">
          <a:xfrm>
            <a:off x="652440" y="857238"/>
            <a:ext cx="8207375" cy="31432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buFont typeface="Wingdings" pitchFamily="2" charset="2"/>
              <a:buChar char="l"/>
            </a:pPr>
            <a:r>
              <a:rPr lang="zh-CN" altLang="en-US" sz="1400" b="1">
                <a:latin typeface="Adobe 宋体 Std L" pitchFamily="18" charset="-122"/>
                <a:ea typeface="Adobe 宋体 Std L" pitchFamily="18" charset="-122"/>
                <a:cs typeface="华文细黑" pitchFamily="2" charset="-122"/>
              </a:rPr>
              <a:t>在</a:t>
            </a:r>
            <a:r>
              <a:rPr lang="en-US" altLang="zh-CN" sz="1400" b="1">
                <a:latin typeface="Adobe 宋体 Std L" pitchFamily="18" charset="-122"/>
                <a:ea typeface="Adobe 宋体 Std L" pitchFamily="18" charset="-122"/>
                <a:cs typeface="华文细黑" pitchFamily="2" charset="-122"/>
              </a:rPr>
              <a:t>JavaScript</a:t>
            </a:r>
            <a:r>
              <a:rPr lang="zh-CN" altLang="en-US" sz="1400" b="1">
                <a:latin typeface="Adobe 宋体 Std L" pitchFamily="18" charset="-122"/>
                <a:ea typeface="Adobe 宋体 Std L" pitchFamily="18" charset="-122"/>
                <a:cs typeface="华文细黑" pitchFamily="2" charset="-122"/>
              </a:rPr>
              <a:t>中，事件分为两大类：</a:t>
            </a:r>
            <a:endParaRPr lang="en-US" altLang="zh-CN" sz="1400" b="1">
              <a:latin typeface="Adobe 宋体 Std L" pitchFamily="18" charset="-122"/>
              <a:ea typeface="Adobe 宋体 Std L" pitchFamily="18" charset="-122"/>
              <a:cs typeface="华文细黑" pitchFamily="2" charset="-122"/>
            </a:endParaRPr>
          </a:p>
          <a:p>
            <a:pPr marL="742950" lvl="1" indent="-285750" fontAlgn="base">
              <a:lnSpc>
                <a:spcPct val="150000"/>
              </a:lnSpc>
              <a:spcBef>
                <a:spcPct val="20000"/>
              </a:spcBef>
              <a:spcAft>
                <a:spcPct val="0"/>
              </a:spcAft>
              <a:buClr>
                <a:schemeClr val="accent1"/>
              </a:buClr>
              <a:buFont typeface="Wingdings" pitchFamily="2" charset="2"/>
              <a:buChar char="n"/>
            </a:pPr>
            <a:r>
              <a:rPr lang="zh-CN" altLang="en-US" sz="1300" b="1" i="1">
                <a:latin typeface="Adobe 宋体 Std L" pitchFamily="18" charset="-122"/>
                <a:ea typeface="Adobe 宋体 Std L" pitchFamily="18" charset="-122"/>
                <a:cs typeface="华文细黑" pitchFamily="2" charset="-122"/>
              </a:rPr>
              <a:t>操作事件：用户在浏览器中操作所产生的事件</a:t>
            </a:r>
          </a:p>
          <a:p>
            <a:pPr marL="742950" lvl="1" indent="-285750" fontAlgn="base">
              <a:lnSpc>
                <a:spcPct val="150000"/>
              </a:lnSpc>
              <a:spcBef>
                <a:spcPct val="20000"/>
              </a:spcBef>
              <a:spcAft>
                <a:spcPct val="0"/>
              </a:spcAft>
              <a:buClr>
                <a:schemeClr val="accent1"/>
              </a:buClr>
              <a:buFont typeface="Wingdings" pitchFamily="2" charset="2"/>
              <a:buChar char="n"/>
            </a:pPr>
            <a:r>
              <a:rPr lang="zh-CN" altLang="en-US" sz="1300" b="1" i="1">
                <a:latin typeface="Adobe 宋体 Std L" pitchFamily="18" charset="-122"/>
                <a:ea typeface="Adobe 宋体 Std L" pitchFamily="18" charset="-122"/>
                <a:cs typeface="华文细黑" pitchFamily="2" charset="-122"/>
              </a:rPr>
              <a:t>文档事件：文档本身所产生的事件，如文件加载完毕、卸载文档和文档窗口改变等事件</a:t>
            </a:r>
            <a:endParaRPr lang="en-US" altLang="zh-CN" sz="1300" b="1">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buFont typeface="Wingdings" pitchFamily="2" charset="2"/>
              <a:buChar char="l"/>
            </a:pPr>
            <a:r>
              <a:rPr lang="zh-CN" altLang="en-US" sz="1400" b="1">
                <a:latin typeface="Adobe 宋体 Std L" pitchFamily="18" charset="-122"/>
                <a:ea typeface="Adobe 宋体 Std L" pitchFamily="18" charset="-122"/>
                <a:cs typeface="华文细黑" pitchFamily="2" charset="-122"/>
              </a:rPr>
              <a:t>操作事件包括鼠标事件、键盘事件和表单事件</a:t>
            </a:r>
            <a:endParaRPr lang="en-US" altLang="zh-CN" sz="1400" b="1">
              <a:latin typeface="Adobe 宋体 Std L" pitchFamily="18" charset="-122"/>
              <a:ea typeface="Adobe 宋体 Std L" pitchFamily="18" charset="-122"/>
              <a:cs typeface="华文细黑" pitchFamily="2" charset="-122"/>
            </a:endParaRPr>
          </a:p>
          <a:p>
            <a:pPr marL="742950" lvl="1" indent="-285750" fontAlgn="base">
              <a:lnSpc>
                <a:spcPct val="150000"/>
              </a:lnSpc>
              <a:spcBef>
                <a:spcPct val="20000"/>
              </a:spcBef>
              <a:spcAft>
                <a:spcPct val="0"/>
              </a:spcAft>
              <a:buClr>
                <a:schemeClr val="accent1"/>
              </a:buClr>
              <a:buFont typeface="Wingdings" pitchFamily="2" charset="2"/>
              <a:buChar char="n"/>
            </a:pPr>
            <a:r>
              <a:rPr lang="zh-CN" altLang="en-US" sz="1300" b="1" i="1">
                <a:latin typeface="Adobe 宋体 Std L" pitchFamily="18" charset="-122"/>
                <a:ea typeface="Adobe 宋体 Std L" pitchFamily="18" charset="-122"/>
                <a:cs typeface="华文细黑" pitchFamily="2" charset="-122"/>
              </a:rPr>
              <a:t>常见的鼠标事件</a:t>
            </a:r>
            <a:r>
              <a:rPr lang="en-US" altLang="en-US" sz="1300" b="1" i="1">
                <a:latin typeface="Adobe 宋体 Std L" pitchFamily="18" charset="-122"/>
                <a:ea typeface="Adobe 宋体 Std L" pitchFamily="18" charset="-122"/>
                <a:cs typeface="华文细黑" pitchFamily="2" charset="-122"/>
              </a:rPr>
              <a:t>(Mouse Events)</a:t>
            </a:r>
            <a:r>
              <a:rPr lang="zh-CN" altLang="en-US" sz="1300" b="1" i="1">
                <a:latin typeface="Adobe 宋体 Std L" pitchFamily="18" charset="-122"/>
                <a:ea typeface="Adobe 宋体 Std L" pitchFamily="18" charset="-122"/>
                <a:cs typeface="华文细黑" pitchFamily="2" charset="-122"/>
              </a:rPr>
              <a:t>有鼠标点击、双击、按下、松开、移动、移出和悬停等事件</a:t>
            </a:r>
            <a:endParaRPr lang="en-US" altLang="zh-CN" sz="1300" b="1" i="1">
              <a:latin typeface="Adobe 宋体 Std L" pitchFamily="18" charset="-122"/>
              <a:ea typeface="Adobe 宋体 Std L" pitchFamily="18" charset="-122"/>
              <a:cs typeface="华文细黑" pitchFamily="2" charset="-122"/>
            </a:endParaRPr>
          </a:p>
          <a:p>
            <a:pPr marL="742950" lvl="1" indent="-285750" fontAlgn="base">
              <a:lnSpc>
                <a:spcPct val="150000"/>
              </a:lnSpc>
              <a:spcBef>
                <a:spcPct val="20000"/>
              </a:spcBef>
              <a:spcAft>
                <a:spcPct val="0"/>
              </a:spcAft>
              <a:buClr>
                <a:schemeClr val="accent1"/>
              </a:buClr>
              <a:buFont typeface="Wingdings" pitchFamily="2" charset="2"/>
              <a:buChar char="n"/>
            </a:pPr>
            <a:r>
              <a:rPr lang="zh-CN" altLang="en-US" sz="1300" b="1" i="1">
                <a:latin typeface="Adobe 宋体 Std L" pitchFamily="18" charset="-122"/>
                <a:ea typeface="Adobe 宋体 Std L" pitchFamily="18" charset="-122"/>
                <a:cs typeface="华文细黑" pitchFamily="2" charset="-122"/>
              </a:rPr>
              <a:t>键盘事件事件</a:t>
            </a:r>
            <a:r>
              <a:rPr lang="en-US" altLang="en-US" sz="1300" b="1" i="1">
                <a:latin typeface="Adobe 宋体 Std L" pitchFamily="18" charset="-122"/>
                <a:ea typeface="Adobe 宋体 Std L" pitchFamily="18" charset="-122"/>
                <a:cs typeface="华文细黑" pitchFamily="2" charset="-122"/>
              </a:rPr>
              <a:t>(Keyboard Events)</a:t>
            </a:r>
            <a:r>
              <a:rPr lang="zh-CN" altLang="en-US" sz="1300" b="1" i="1">
                <a:latin typeface="Adobe 宋体 Std L" pitchFamily="18" charset="-122"/>
                <a:ea typeface="Adobe 宋体 Std L" pitchFamily="18" charset="-122"/>
                <a:cs typeface="华文细黑" pitchFamily="2" charset="-122"/>
              </a:rPr>
              <a:t>包括按下、松开、按下后又松开等事件；</a:t>
            </a:r>
            <a:endParaRPr lang="en-US" altLang="zh-CN" sz="1300" b="1" i="1">
              <a:latin typeface="Adobe 宋体 Std L" pitchFamily="18" charset="-122"/>
              <a:ea typeface="Adobe 宋体 Std L" pitchFamily="18" charset="-122"/>
              <a:cs typeface="华文细黑" pitchFamily="2" charset="-122"/>
            </a:endParaRPr>
          </a:p>
          <a:p>
            <a:pPr marL="742950" lvl="1" indent="-285750" fontAlgn="base">
              <a:lnSpc>
                <a:spcPct val="150000"/>
              </a:lnSpc>
              <a:spcBef>
                <a:spcPct val="20000"/>
              </a:spcBef>
              <a:spcAft>
                <a:spcPct val="0"/>
              </a:spcAft>
              <a:buClr>
                <a:schemeClr val="accent1"/>
              </a:buClr>
              <a:buFont typeface="Wingdings" pitchFamily="2" charset="2"/>
              <a:buChar char="n"/>
            </a:pPr>
            <a:r>
              <a:rPr lang="zh-CN" altLang="en-US" sz="1300" b="1" i="1">
                <a:latin typeface="Adobe 宋体 Std L" pitchFamily="18" charset="-122"/>
                <a:ea typeface="Adobe 宋体 Std L" pitchFamily="18" charset="-122"/>
                <a:cs typeface="华文细黑" pitchFamily="2" charset="-122"/>
              </a:rPr>
              <a:t>表单及表单元素事件</a:t>
            </a:r>
            <a:r>
              <a:rPr lang="en-US" altLang="en-US" sz="1300" b="1" i="1">
                <a:latin typeface="Adobe 宋体 Std L" pitchFamily="18" charset="-122"/>
                <a:ea typeface="Adobe 宋体 Std L" pitchFamily="18" charset="-122"/>
                <a:cs typeface="华文细黑" pitchFamily="2" charset="-122"/>
              </a:rPr>
              <a:t>(Form &amp; Element Events)</a:t>
            </a:r>
            <a:r>
              <a:rPr lang="zh-CN" altLang="en-US" sz="1300" b="1" i="1">
                <a:latin typeface="Adobe 宋体 Std L" pitchFamily="18" charset="-122"/>
                <a:ea typeface="Adobe 宋体 Std L" pitchFamily="18" charset="-122"/>
                <a:cs typeface="华文细黑" pitchFamily="2" charset="-122"/>
              </a:rPr>
              <a:t>包括表单提交、重置和表单元素的改变、选取、获得焦点、失去焦点等事件</a:t>
            </a:r>
            <a:endParaRPr kumimoji="0" lang="en-US" altLang="zh-CN" sz="18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p:txBody>
      </p:sp>
      <p:pic>
        <p:nvPicPr>
          <p:cNvPr id="2" name="Picture 2" descr="在这里插入图片描述">
            <a:extLst>
              <a:ext uri="{FF2B5EF4-FFF2-40B4-BE49-F238E27FC236}">
                <a16:creationId xmlns:a16="http://schemas.microsoft.com/office/drawing/2014/main" id="{27A26487-2D56-5A3D-1A06-8FB8BC2B6C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2308826"/>
            <a:ext cx="5410200" cy="2457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43</a:t>
            </a:fld>
            <a:endParaRPr lang="en-US" altLang="zh-CN"/>
          </a:p>
        </p:txBody>
      </p:sp>
      <p:sp>
        <p:nvSpPr>
          <p:cNvPr id="7" name="标题 2"/>
          <p:cNvSpPr>
            <a:spLocks noGrp="1"/>
          </p:cNvSpPr>
          <p:nvPr>
            <p:ph type="title"/>
          </p:nvPr>
        </p:nvSpPr>
        <p:spPr/>
        <p:txBody>
          <a:bodyPr>
            <a:normAutofit/>
          </a:bodyPr>
          <a:lstStyle/>
          <a:p>
            <a:r>
              <a:rPr lang="en-US" altLang="zh-CN" sz="2400"/>
              <a:t>8.1.3  </a:t>
            </a:r>
            <a:r>
              <a:rPr sz="2400"/>
              <a:t>事件机制</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1401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内容占位符 7"/>
          <p:cNvSpPr txBox="1">
            <a:spLocks/>
          </p:cNvSpPr>
          <p:nvPr/>
        </p:nvSpPr>
        <p:spPr bwMode="auto">
          <a:xfrm>
            <a:off x="652440" y="857239"/>
            <a:ext cx="8207375" cy="10715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buFont typeface="Wingdings" pitchFamily="2" charset="2"/>
              <a:buChar char="l"/>
            </a:pPr>
            <a:r>
              <a:rPr lang="zh-CN" altLang="en-US" sz="1400" b="1">
                <a:latin typeface="Adobe 宋体 Std L" pitchFamily="18" charset="-122"/>
                <a:ea typeface="Adobe 宋体 Std L" pitchFamily="18" charset="-122"/>
                <a:cs typeface="华文细黑" pitchFamily="2" charset="-122"/>
              </a:rPr>
              <a:t>对</a:t>
            </a:r>
            <a:r>
              <a:rPr lang="en-US" altLang="zh-CN" sz="1400" b="1">
                <a:latin typeface="Adobe 宋体 Std L" pitchFamily="18" charset="-122"/>
                <a:ea typeface="Adobe 宋体 Std L" pitchFamily="18" charset="-122"/>
                <a:cs typeface="华文细黑" pitchFamily="2" charset="-122"/>
              </a:rPr>
              <a:t>HTML</a:t>
            </a:r>
            <a:r>
              <a:rPr lang="zh-CN" altLang="en-US" sz="1400" b="1">
                <a:latin typeface="Adobe 宋体 Std L" pitchFamily="18" charset="-122"/>
                <a:ea typeface="Adobe 宋体 Std L" pitchFamily="18" charset="-122"/>
                <a:cs typeface="华文细黑" pitchFamily="2" charset="-122"/>
              </a:rPr>
              <a:t>元素绑定事件的方式有：</a:t>
            </a:r>
            <a:r>
              <a:rPr lang="en-US" altLang="zh-CN" sz="1400" b="1">
                <a:latin typeface="Adobe 宋体 Std L" pitchFamily="18" charset="-122"/>
                <a:ea typeface="Adobe 宋体 Std L" pitchFamily="18" charset="-122"/>
                <a:cs typeface="华文细黑" pitchFamily="2" charset="-122"/>
              </a:rPr>
              <a:t>HTML</a:t>
            </a:r>
            <a:r>
              <a:rPr lang="zh-CN" altLang="en-US" sz="1400" b="1">
                <a:latin typeface="Adobe 宋体 Std L" pitchFamily="18" charset="-122"/>
                <a:ea typeface="Adobe 宋体 Std L" pitchFamily="18" charset="-122"/>
                <a:cs typeface="华文细黑" pitchFamily="2" charset="-122"/>
              </a:rPr>
              <a:t>元素的属性绑定和</a:t>
            </a:r>
            <a:r>
              <a:rPr lang="en-US" altLang="zh-CN" sz="1400" b="1">
                <a:latin typeface="Adobe 宋体 Std L" pitchFamily="18" charset="-122"/>
                <a:ea typeface="Adobe 宋体 Std L" pitchFamily="18" charset="-122"/>
                <a:cs typeface="华文细黑" pitchFamily="2" charset="-122"/>
              </a:rPr>
              <a:t>JavaScript</a:t>
            </a:r>
            <a:r>
              <a:rPr lang="zh-CN" altLang="en-US" sz="1400" b="1">
                <a:latin typeface="Adobe 宋体 Std L" pitchFamily="18" charset="-122"/>
                <a:ea typeface="Adobe 宋体 Std L" pitchFamily="18" charset="-122"/>
                <a:cs typeface="华文细黑" pitchFamily="2" charset="-122"/>
              </a:rPr>
              <a:t>脚本动态绑定</a:t>
            </a:r>
          </a:p>
          <a:p>
            <a:pPr marL="342900" indent="-342900" fontAlgn="base">
              <a:lnSpc>
                <a:spcPct val="150000"/>
              </a:lnSpc>
              <a:spcBef>
                <a:spcPct val="20000"/>
              </a:spcBef>
              <a:spcAft>
                <a:spcPct val="0"/>
              </a:spcAft>
              <a:buClr>
                <a:schemeClr val="accent6"/>
              </a:buClr>
            </a:pPr>
            <a:r>
              <a:rPr lang="en-US" altLang="zh-CN" sz="1400" b="1">
                <a:solidFill>
                  <a:srgbClr val="0000CC"/>
                </a:solidFill>
                <a:latin typeface="Adobe 宋体 Std L" pitchFamily="18" charset="-122"/>
                <a:ea typeface="Adobe 宋体 Std L" pitchFamily="18" charset="-122"/>
                <a:cs typeface="华文细黑" pitchFamily="2" charset="-122"/>
              </a:rPr>
              <a:t>1.</a:t>
            </a:r>
            <a:r>
              <a:rPr lang="en-US" altLang="zh-CN" sz="1200" b="1">
                <a:solidFill>
                  <a:srgbClr val="0000CC"/>
                </a:solidFill>
                <a:latin typeface="Adobe 宋体 Std L" pitchFamily="18" charset="-122"/>
                <a:ea typeface="Adobe 宋体 Std L" pitchFamily="18" charset="-122"/>
                <a:cs typeface="华文细黑" pitchFamily="2" charset="-122"/>
              </a:rPr>
              <a:t>HTML</a:t>
            </a:r>
            <a:r>
              <a:rPr lang="zh-CN" altLang="en-US" sz="1200" b="1">
                <a:solidFill>
                  <a:srgbClr val="0000CC"/>
                </a:solidFill>
                <a:latin typeface="Adobe 宋体 Std L" pitchFamily="18" charset="-122"/>
                <a:ea typeface="Adobe 宋体 Std L" pitchFamily="18" charset="-122"/>
                <a:cs typeface="华文细黑" pitchFamily="2" charset="-122"/>
              </a:rPr>
              <a:t>元素的属性绑定事件</a:t>
            </a:r>
            <a:endParaRPr lang="en-US" altLang="zh-CN" sz="1200" b="1" i="1">
              <a:solidFill>
                <a:srgbClr val="0000CC"/>
              </a:solidFill>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pPr>
            <a:r>
              <a:rPr lang="en-US" altLang="zh-CN" sz="1200" b="1" i="1">
                <a:latin typeface="Adobe 宋体 Std L" pitchFamily="18" charset="-122"/>
                <a:ea typeface="Adobe 宋体 Std L" pitchFamily="18" charset="-122"/>
                <a:cs typeface="华文细黑" pitchFamily="2" charset="-122"/>
              </a:rPr>
              <a:t>	</a:t>
            </a:r>
            <a:r>
              <a:rPr lang="zh-CN" altLang="en-US" sz="1200" b="1" i="1">
                <a:latin typeface="Adobe 宋体 Std L" pitchFamily="18" charset="-122"/>
                <a:ea typeface="Adobe 宋体 Std L" pitchFamily="18" charset="-122"/>
                <a:cs typeface="华文细黑" pitchFamily="2" charset="-122"/>
              </a:rPr>
              <a:t>在</a:t>
            </a:r>
            <a:r>
              <a:rPr lang="en-US" altLang="zh-CN" sz="1200" b="1" i="1">
                <a:latin typeface="Adobe 宋体 Std L" pitchFamily="18" charset="-122"/>
                <a:ea typeface="Adobe 宋体 Std L" pitchFamily="18" charset="-122"/>
                <a:cs typeface="华文细黑" pitchFamily="2" charset="-122"/>
              </a:rPr>
              <a:t>HTML</a:t>
            </a:r>
            <a:r>
              <a:rPr lang="zh-CN" altLang="en-US" sz="1200" b="1" i="1">
                <a:latin typeface="Adobe 宋体 Std L" pitchFamily="18" charset="-122"/>
                <a:ea typeface="Adobe 宋体 Std L" pitchFamily="18" charset="-122"/>
                <a:cs typeface="华文细黑" pitchFamily="2" charset="-122"/>
              </a:rPr>
              <a:t>标签内，使用以</a:t>
            </a:r>
            <a:r>
              <a:rPr lang="en-US" altLang="zh-CN" sz="1200" b="1" i="1">
                <a:latin typeface="Adobe 宋体 Std L" pitchFamily="18" charset="-122"/>
                <a:ea typeface="Adobe 宋体 Std L" pitchFamily="18" charset="-122"/>
                <a:cs typeface="华文细黑" pitchFamily="2" charset="-122"/>
              </a:rPr>
              <a:t>on</a:t>
            </a:r>
            <a:r>
              <a:rPr lang="zh-CN" altLang="en-US" sz="1200" b="1" i="1">
                <a:latin typeface="Adobe 宋体 Std L" pitchFamily="18" charset="-122"/>
                <a:ea typeface="Adobe 宋体 Std L" pitchFamily="18" charset="-122"/>
                <a:cs typeface="华文细黑" pitchFamily="2" charset="-122"/>
              </a:rPr>
              <a:t>开头的某一属性（如</a:t>
            </a:r>
            <a:r>
              <a:rPr lang="en-US" altLang="zh-CN" sz="1200" b="1" i="1" err="1">
                <a:latin typeface="Adobe 宋体 Std L" pitchFamily="18" charset="-122"/>
                <a:ea typeface="Adobe 宋体 Std L" pitchFamily="18" charset="-122"/>
                <a:cs typeface="华文细黑" pitchFamily="2" charset="-122"/>
              </a:rPr>
              <a:t>onclick</a:t>
            </a:r>
            <a:r>
              <a:rPr lang="zh-CN" altLang="en-US" sz="1200" b="1" i="1">
                <a:latin typeface="Adobe 宋体 Std L" pitchFamily="18" charset="-122"/>
                <a:ea typeface="Adobe 宋体 Std L" pitchFamily="18" charset="-122"/>
                <a:cs typeface="华文细黑" pitchFamily="2" charset="-122"/>
              </a:rPr>
              <a:t>、</a:t>
            </a:r>
            <a:r>
              <a:rPr lang="en-US" altLang="zh-CN" sz="1200" b="1" i="1" err="1">
                <a:latin typeface="Adobe 宋体 Std L" pitchFamily="18" charset="-122"/>
                <a:ea typeface="Adobe 宋体 Std L" pitchFamily="18" charset="-122"/>
                <a:cs typeface="华文细黑" pitchFamily="2" charset="-122"/>
              </a:rPr>
              <a:t>onmouseover</a:t>
            </a:r>
            <a:r>
              <a:rPr lang="zh-CN" altLang="en-US" sz="1200" b="1" i="1">
                <a:latin typeface="Adobe 宋体 Std L" pitchFamily="18" charset="-122"/>
                <a:ea typeface="Adobe 宋体 Std L" pitchFamily="18" charset="-122"/>
                <a:cs typeface="华文细黑" pitchFamily="2" charset="-122"/>
              </a:rPr>
              <a:t>等）为该元素绑定指定的事件处理函数</a:t>
            </a:r>
            <a:endParaRPr lang="en-US" altLang="zh-CN" sz="1400" b="1">
              <a:latin typeface="Adobe 宋体 Std L" pitchFamily="18" charset="-122"/>
              <a:ea typeface="Adobe 宋体 Std L" pitchFamily="18" charset="-122"/>
              <a:cs typeface="华文细黑" pitchFamily="2" charset="-122"/>
            </a:endParaRPr>
          </a:p>
          <a:p>
            <a:pPr marL="742950" lvl="1" indent="-285750" fontAlgn="base">
              <a:lnSpc>
                <a:spcPct val="150000"/>
              </a:lnSpc>
              <a:spcBef>
                <a:spcPct val="20000"/>
              </a:spcBef>
              <a:spcAft>
                <a:spcPct val="0"/>
              </a:spcAft>
              <a:buClr>
                <a:schemeClr val="accent1"/>
              </a:buClr>
            </a:pPr>
            <a:endParaRPr lang="zh-CN" altLang="en-US" sz="1200" b="1" i="1">
              <a:latin typeface="Adobe 宋体 Std L" pitchFamily="18" charset="-122"/>
              <a:ea typeface="Adobe 宋体 Std L" pitchFamily="18" charset="-122"/>
              <a:cs typeface="华文细黑" pitchFamily="2" charset="-122"/>
            </a:endParaRPr>
          </a:p>
          <a:p>
            <a:pPr marL="342900" lvl="0" indent="-342900" fontAlgn="base">
              <a:lnSpc>
                <a:spcPct val="150000"/>
              </a:lnSpc>
              <a:spcBef>
                <a:spcPct val="20000"/>
              </a:spcBef>
              <a:spcAft>
                <a:spcPct val="0"/>
              </a:spcAft>
              <a:buClr>
                <a:schemeClr val="accent6"/>
              </a:buClr>
            </a:pPr>
            <a:endParaRPr kumimoji="0" lang="en-US" altLang="zh-CN" sz="16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a:p>
            <a:pPr marL="342900" marR="0" lvl="0" indent="-342900" algn="l" defTabSz="914400" rtl="0" eaLnBrk="1" fontAlgn="base" latinLnBrk="0" hangingPunct="1">
              <a:lnSpc>
                <a:spcPct val="150000"/>
              </a:lnSpc>
              <a:spcBef>
                <a:spcPct val="20000"/>
              </a:spcBef>
              <a:spcAft>
                <a:spcPct val="0"/>
              </a:spcAft>
              <a:buClr>
                <a:schemeClr val="accent6"/>
              </a:buClr>
              <a:buSzTx/>
              <a:buFont typeface="Wingdings" pitchFamily="2" charset="2"/>
              <a:buNone/>
              <a:tabLst/>
              <a:defRPr/>
            </a:pPr>
            <a:endParaRPr kumimoji="0" lang="en-US" altLang="zh-CN" sz="16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a:p>
            <a:pPr marL="342900" marR="0" lvl="0" indent="-342900" algn="l" defTabSz="914400" rtl="0" eaLnBrk="1" fontAlgn="base" latinLnBrk="0" hangingPunct="1">
              <a:lnSpc>
                <a:spcPct val="150000"/>
              </a:lnSpc>
              <a:spcBef>
                <a:spcPct val="20000"/>
              </a:spcBef>
              <a:spcAft>
                <a:spcPct val="0"/>
              </a:spcAft>
              <a:buClr>
                <a:schemeClr val="accent6"/>
              </a:buClr>
              <a:buSzTx/>
              <a:buFont typeface="Wingdings" pitchFamily="2" charset="2"/>
              <a:buNone/>
              <a:tabLst/>
              <a:defRPr/>
            </a:pPr>
            <a:endParaRPr kumimoji="0" lang="en-US" altLang="zh-CN" sz="18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p:txBody>
      </p:sp>
      <p:sp>
        <p:nvSpPr>
          <p:cNvPr id="9" name="文本占位符 8"/>
          <p:cNvSpPr>
            <a:spLocks noGrp="1"/>
          </p:cNvSpPr>
          <p:nvPr>
            <p:ph type="body" sz="quarter" idx="11"/>
          </p:nvPr>
        </p:nvSpPr>
        <p:spPr>
          <a:xfrm>
            <a:off x="928662" y="2071684"/>
            <a:ext cx="7858180" cy="1815882"/>
          </a:xfrm>
        </p:spPr>
        <p:txBody>
          <a:bodyPr/>
          <a:lstStyle/>
          <a:p>
            <a:r>
              <a:rPr lang="en-US"/>
              <a:t>&lt;!--HTML</a:t>
            </a:r>
            <a:r>
              <a:t>元素的属性绑定</a:t>
            </a:r>
            <a:r>
              <a:rPr lang="en-US"/>
              <a:t> --&gt;</a:t>
            </a:r>
            <a:endParaRPr/>
          </a:p>
          <a:p>
            <a:r>
              <a:rPr lang="en-US"/>
              <a:t>&lt;input type="button" </a:t>
            </a:r>
            <a:r>
              <a:rPr lang="en-US" b="1" err="1">
                <a:solidFill>
                  <a:srgbClr val="FF0000"/>
                </a:solidFill>
              </a:rPr>
              <a:t>onclick</a:t>
            </a:r>
            <a:r>
              <a:rPr lang="en-US" b="1">
                <a:solidFill>
                  <a:srgbClr val="FF0000"/>
                </a:solidFill>
              </a:rPr>
              <a:t>="</a:t>
            </a:r>
            <a:r>
              <a:rPr lang="en-US" b="1" err="1">
                <a:solidFill>
                  <a:srgbClr val="FF0000"/>
                </a:solidFill>
              </a:rPr>
              <a:t>doSomething</a:t>
            </a:r>
            <a:r>
              <a:rPr lang="en-US" b="1">
                <a:solidFill>
                  <a:srgbClr val="FF0000"/>
                </a:solidFill>
              </a:rPr>
              <a:t>()"</a:t>
            </a:r>
            <a:r>
              <a:rPr lang="en-US"/>
              <a:t> id="</a:t>
            </a:r>
            <a:r>
              <a:rPr lang="en-US" err="1"/>
              <a:t>myButton</a:t>
            </a:r>
            <a:r>
              <a:rPr lang="en-US"/>
              <a:t>"/&gt; </a:t>
            </a:r>
            <a:endParaRPr/>
          </a:p>
          <a:p>
            <a:r>
              <a:rPr lang="en-US"/>
              <a:t>&lt;script type="text/</a:t>
            </a:r>
            <a:r>
              <a:rPr lang="en-US" err="1"/>
              <a:t>javascript</a:t>
            </a:r>
            <a:r>
              <a:rPr lang="en-US"/>
              <a:t>"&gt;</a:t>
            </a:r>
            <a:endParaRPr/>
          </a:p>
          <a:p>
            <a:r>
              <a:rPr lang="en-US" b="1"/>
              <a:t>function </a:t>
            </a:r>
            <a:r>
              <a:rPr lang="en-US" b="1" err="1"/>
              <a:t>doSomething</a:t>
            </a:r>
            <a:r>
              <a:rPr lang="en-US" b="1"/>
              <a:t>(){</a:t>
            </a:r>
            <a:endParaRPr/>
          </a:p>
          <a:p>
            <a:r>
              <a:rPr lang="en-US" b="1"/>
              <a:t>	alert('</a:t>
            </a:r>
            <a:r>
              <a:rPr b="1"/>
              <a:t>响应用户的操作</a:t>
            </a:r>
            <a:r>
              <a:rPr lang="en-US" b="1"/>
              <a:t>');</a:t>
            </a:r>
            <a:endParaRPr/>
          </a:p>
          <a:p>
            <a:r>
              <a:rPr lang="en-US" b="1"/>
              <a:t>}</a:t>
            </a:r>
            <a:endParaRPr/>
          </a:p>
          <a:p>
            <a:r>
              <a:rPr lang="en-US"/>
              <a:t>&lt;/script&gt;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44</a:t>
            </a:fld>
            <a:endParaRPr lang="en-US" altLang="zh-CN"/>
          </a:p>
        </p:txBody>
      </p:sp>
      <p:sp>
        <p:nvSpPr>
          <p:cNvPr id="7" name="标题 2"/>
          <p:cNvSpPr>
            <a:spLocks noGrp="1"/>
          </p:cNvSpPr>
          <p:nvPr>
            <p:ph type="title"/>
          </p:nvPr>
        </p:nvSpPr>
        <p:spPr/>
        <p:txBody>
          <a:bodyPr>
            <a:normAutofit/>
          </a:bodyPr>
          <a:lstStyle/>
          <a:p>
            <a:r>
              <a:rPr lang="en-US" altLang="zh-CN" sz="2400"/>
              <a:t>8.1.3  </a:t>
            </a:r>
            <a:r>
              <a:rPr sz="2400"/>
              <a:t>事件机制</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1401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内容占位符 7"/>
          <p:cNvSpPr txBox="1">
            <a:spLocks/>
          </p:cNvSpPr>
          <p:nvPr/>
        </p:nvSpPr>
        <p:spPr bwMode="auto">
          <a:xfrm>
            <a:off x="357158" y="857239"/>
            <a:ext cx="8277278" cy="7143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pPr>
            <a:r>
              <a:rPr lang="en-US" altLang="zh-CN" sz="1200" b="1">
                <a:solidFill>
                  <a:srgbClr val="0000CC"/>
                </a:solidFill>
                <a:latin typeface="Adobe 宋体 Std L" pitchFamily="18" charset="-122"/>
                <a:ea typeface="Adobe 宋体 Std L" pitchFamily="18" charset="-122"/>
                <a:cs typeface="华文细黑" pitchFamily="2" charset="-122"/>
              </a:rPr>
              <a:t>2.JavaScript</a:t>
            </a:r>
            <a:r>
              <a:rPr lang="zh-CN" altLang="en-US" sz="1200" b="1">
                <a:solidFill>
                  <a:srgbClr val="0000CC"/>
                </a:solidFill>
                <a:latin typeface="Adobe 宋体 Std L" pitchFamily="18" charset="-122"/>
                <a:ea typeface="Adobe 宋体 Std L" pitchFamily="18" charset="-122"/>
                <a:cs typeface="华文细黑" pitchFamily="2" charset="-122"/>
              </a:rPr>
              <a:t>脚本动态绑定事件</a:t>
            </a:r>
            <a:endParaRPr lang="en-US" altLang="zh-CN" sz="1200" b="1">
              <a:solidFill>
                <a:srgbClr val="0000CC"/>
              </a:solidFill>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pPr>
            <a:r>
              <a:rPr lang="en-US" altLang="zh-CN" sz="1200" b="1" i="1">
                <a:latin typeface="Adobe 宋体 Std L" pitchFamily="18" charset="-122"/>
                <a:ea typeface="Adobe 宋体 Std L" pitchFamily="18" charset="-122"/>
                <a:cs typeface="华文细黑" pitchFamily="2" charset="-122"/>
              </a:rPr>
              <a:t>	</a:t>
            </a:r>
            <a:r>
              <a:rPr lang="zh-CN" altLang="en-US" sz="1200" b="1" i="1">
                <a:latin typeface="Adobe 宋体 Std L" pitchFamily="18" charset="-122"/>
                <a:ea typeface="Adobe 宋体 Std L" pitchFamily="18" charset="-122"/>
                <a:cs typeface="华文细黑" pitchFamily="2" charset="-122"/>
              </a:rPr>
              <a:t>通过</a:t>
            </a:r>
            <a:r>
              <a:rPr lang="en-US" altLang="zh-CN" sz="1200" b="1" i="1">
                <a:latin typeface="Adobe 宋体 Std L" pitchFamily="18" charset="-122"/>
                <a:ea typeface="Adobe 宋体 Std L" pitchFamily="18" charset="-122"/>
                <a:cs typeface="华文细黑" pitchFamily="2" charset="-122"/>
              </a:rPr>
              <a:t>JavaScript</a:t>
            </a:r>
            <a:r>
              <a:rPr lang="zh-CN" altLang="en-US" sz="1200" b="1" i="1">
                <a:latin typeface="Adobe 宋体 Std L" pitchFamily="18" charset="-122"/>
                <a:ea typeface="Adobe 宋体 Std L" pitchFamily="18" charset="-122"/>
                <a:cs typeface="华文细黑" pitchFamily="2" charset="-122"/>
              </a:rPr>
              <a:t>脚本获得文档中的某一对象</a:t>
            </a:r>
            <a:r>
              <a:rPr lang="en-US" altLang="zh-CN" sz="1200" b="1" i="1">
                <a:latin typeface="Adobe 宋体 Std L" pitchFamily="18" charset="-122"/>
                <a:ea typeface="Adobe 宋体 Std L" pitchFamily="18" charset="-122"/>
                <a:cs typeface="华文细黑" pitchFamily="2" charset="-122"/>
              </a:rPr>
              <a:t>object</a:t>
            </a:r>
            <a:r>
              <a:rPr lang="zh-CN" altLang="en-US" sz="1200" b="1" i="1">
                <a:latin typeface="Adobe 宋体 Std L" pitchFamily="18" charset="-122"/>
                <a:ea typeface="Adobe 宋体 Std L" pitchFamily="18" charset="-122"/>
                <a:cs typeface="华文细黑" pitchFamily="2" charset="-122"/>
              </a:rPr>
              <a:t>，然后通过</a:t>
            </a:r>
            <a:r>
              <a:rPr lang="en-US" altLang="zh-CN" sz="1200" b="1" i="1" err="1">
                <a:latin typeface="Adobe 宋体 Std L" pitchFamily="18" charset="-122"/>
                <a:ea typeface="Adobe 宋体 Std L" pitchFamily="18" charset="-122"/>
                <a:cs typeface="华文细黑" pitchFamily="2" charset="-122"/>
              </a:rPr>
              <a:t>object.onxxx</a:t>
            </a:r>
            <a:r>
              <a:rPr lang="zh-CN" altLang="en-US" sz="1200" b="1" i="1">
                <a:latin typeface="Adobe 宋体 Std L" pitchFamily="18" charset="-122"/>
                <a:ea typeface="Adobe 宋体 Std L" pitchFamily="18" charset="-122"/>
                <a:cs typeface="华文细黑" pitchFamily="2" charset="-122"/>
              </a:rPr>
              <a:t>方式为该元素绑定指定的事件处理函数</a:t>
            </a:r>
          </a:p>
        </p:txBody>
      </p:sp>
      <p:sp>
        <p:nvSpPr>
          <p:cNvPr id="9" name="文本占位符 8"/>
          <p:cNvSpPr>
            <a:spLocks noGrp="1"/>
          </p:cNvSpPr>
          <p:nvPr>
            <p:ph type="body" sz="quarter" idx="11"/>
          </p:nvPr>
        </p:nvSpPr>
        <p:spPr>
          <a:xfrm>
            <a:off x="776256" y="1643056"/>
            <a:ext cx="7643866" cy="1815882"/>
          </a:xfrm>
        </p:spPr>
        <p:txBody>
          <a:bodyPr/>
          <a:lstStyle/>
          <a:p>
            <a:r>
              <a:rPr lang="en-US"/>
              <a:t>&lt;script type="text/</a:t>
            </a:r>
            <a:r>
              <a:rPr lang="en-US" err="1"/>
              <a:t>javascript</a:t>
            </a:r>
            <a:r>
              <a:rPr lang="en-US"/>
              <a:t>"&gt;</a:t>
            </a:r>
            <a:endParaRPr/>
          </a:p>
          <a:p>
            <a:r>
              <a:rPr lang="en-US"/>
              <a:t>//JavaScript</a:t>
            </a:r>
            <a:r>
              <a:t>脚本动态绑定</a:t>
            </a:r>
          </a:p>
          <a:p>
            <a:r>
              <a:rPr lang="en-US" err="1"/>
              <a:t>var</a:t>
            </a:r>
            <a:r>
              <a:rPr lang="en-US"/>
              <a:t> </a:t>
            </a:r>
            <a:r>
              <a:rPr lang="en-US" err="1"/>
              <a:t>myButton</a:t>
            </a:r>
            <a:r>
              <a:rPr lang="en-US"/>
              <a:t> =</a:t>
            </a:r>
            <a:r>
              <a:rPr lang="en-US" err="1">
                <a:solidFill>
                  <a:srgbClr val="0000CC"/>
                </a:solidFill>
              </a:rPr>
              <a:t>document</a:t>
            </a:r>
            <a:r>
              <a:rPr lang="en-US" err="1"/>
              <a:t>.getElementById</a:t>
            </a:r>
            <a:r>
              <a:rPr lang="en-US"/>
              <a:t>("</a:t>
            </a:r>
            <a:r>
              <a:rPr lang="en-US" err="1"/>
              <a:t>myButton</a:t>
            </a:r>
            <a:r>
              <a:rPr lang="en-US"/>
              <a:t>");</a:t>
            </a:r>
            <a:endParaRPr/>
          </a:p>
          <a:p>
            <a:r>
              <a:rPr lang="en-US" b="1" err="1">
                <a:solidFill>
                  <a:srgbClr val="FF0000"/>
                </a:solidFill>
              </a:rPr>
              <a:t>myButton.onmouseover</a:t>
            </a:r>
            <a:r>
              <a:rPr lang="en-US" b="1">
                <a:solidFill>
                  <a:srgbClr val="FF0000"/>
                </a:solidFill>
              </a:rPr>
              <a:t>=function(){</a:t>
            </a:r>
            <a:endParaRPr>
              <a:solidFill>
                <a:srgbClr val="FF0000"/>
              </a:solidFill>
            </a:endParaRPr>
          </a:p>
          <a:p>
            <a:r>
              <a:rPr lang="en-US" b="1"/>
              <a:t>	alert('</a:t>
            </a:r>
            <a:r>
              <a:rPr b="1"/>
              <a:t>鼠标移到按钮上面</a:t>
            </a:r>
            <a:r>
              <a:rPr lang="en-US" b="1"/>
              <a:t>');</a:t>
            </a:r>
            <a:endParaRPr/>
          </a:p>
          <a:p>
            <a:r>
              <a:rPr lang="en-US" b="1">
                <a:solidFill>
                  <a:srgbClr val="FF0000"/>
                </a:solidFill>
              </a:rPr>
              <a:t>}</a:t>
            </a:r>
            <a:endParaRPr>
              <a:solidFill>
                <a:srgbClr val="FF0000"/>
              </a:solidFill>
            </a:endParaRPr>
          </a:p>
          <a:p>
            <a:r>
              <a:rPr lang="en-US"/>
              <a:t>&lt;/script&gt;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endParaRPr lang="zh-CN" altLang="en-US" sz="1400"/>
          </a:p>
          <a:p>
            <a:endParaRPr kumimoji="1" sz="1600">
              <a:solidFill>
                <a:srgbClr val="000000"/>
              </a:solidFill>
              <a:latin typeface="Adobe 仿宋 Std R" pitchFamily="18" charset="-122"/>
              <a:ea typeface="Adobe 仿宋 Std R" pitchFamily="18" charset="-122"/>
            </a:endParaRPr>
          </a:p>
          <a:p>
            <a:endParaRPr sz="1600"/>
          </a:p>
          <a:p>
            <a:pPr>
              <a:buNone/>
            </a:pPr>
            <a:endParaRPr sz="1600"/>
          </a:p>
          <a:p>
            <a:pPr>
              <a:buNone/>
            </a:pPr>
            <a:endParaRPr/>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45</a:t>
            </a:fld>
            <a:endParaRPr lang="en-US" altLang="zh-CN"/>
          </a:p>
        </p:txBody>
      </p:sp>
      <p:sp>
        <p:nvSpPr>
          <p:cNvPr id="7" name="标题 2"/>
          <p:cNvSpPr>
            <a:spLocks noGrp="1"/>
          </p:cNvSpPr>
          <p:nvPr>
            <p:ph type="title"/>
          </p:nvPr>
        </p:nvSpPr>
        <p:spPr/>
        <p:txBody>
          <a:bodyPr>
            <a:normAutofit/>
          </a:bodyPr>
          <a:lstStyle/>
          <a:p>
            <a:r>
              <a:rPr lang="en-US" altLang="zh-CN" sz="2400"/>
              <a:t>8.2  window</a:t>
            </a:r>
            <a:r>
              <a:rPr sz="2400"/>
              <a:t>对象</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7"/>
          <p:cNvSpPr txBox="1">
            <a:spLocks/>
          </p:cNvSpPr>
          <p:nvPr/>
        </p:nvSpPr>
        <p:spPr bwMode="auto">
          <a:xfrm>
            <a:off x="500040" y="785800"/>
            <a:ext cx="8207375" cy="185738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buFont typeface="Wingdings" pitchFamily="2" charset="2"/>
              <a:buChar char="l"/>
            </a:pPr>
            <a:r>
              <a:rPr lang="en-US" altLang="zh-CN" sz="1600" b="1"/>
              <a:t>window</a:t>
            </a:r>
            <a:r>
              <a:rPr lang="zh-CN" altLang="en-US" sz="1600" b="1"/>
              <a:t>对象与浏览器窗口相对应，当页面中包含</a:t>
            </a:r>
            <a:r>
              <a:rPr lang="en-US" altLang="zh-CN" sz="1600" b="1"/>
              <a:t>frame</a:t>
            </a:r>
            <a:r>
              <a:rPr lang="zh-CN" altLang="en-US" sz="1600" b="1"/>
              <a:t>或</a:t>
            </a:r>
            <a:r>
              <a:rPr lang="en-US" altLang="zh-CN" sz="1600" b="1" err="1"/>
              <a:t>iframe</a:t>
            </a:r>
            <a:r>
              <a:rPr lang="zh-CN" altLang="en-US" sz="1600" b="1"/>
              <a:t>元素时，浏览器会为整个</a:t>
            </a:r>
            <a:r>
              <a:rPr lang="en-US" altLang="zh-CN" sz="1600" b="1"/>
              <a:t>HTML</a:t>
            </a:r>
            <a:r>
              <a:rPr lang="zh-CN" altLang="en-US" sz="1600" b="1"/>
              <a:t>文档创建一个</a:t>
            </a:r>
            <a:r>
              <a:rPr lang="en-US" altLang="zh-CN" sz="1600" b="1"/>
              <a:t>window</a:t>
            </a:r>
            <a:r>
              <a:rPr lang="zh-CN" altLang="en-US" sz="1600" b="1"/>
              <a:t>对象，然后为每个框架对应的页面创建一个单独的</a:t>
            </a:r>
            <a:r>
              <a:rPr lang="en-US" altLang="zh-CN" sz="1600" b="1"/>
              <a:t>window</a:t>
            </a:r>
            <a:r>
              <a:rPr lang="zh-CN" altLang="en-US" sz="1600" b="1"/>
              <a:t>对象</a:t>
            </a:r>
            <a:endParaRPr lang="en-US" altLang="zh-CN" sz="1600" b="1"/>
          </a:p>
          <a:p>
            <a:pPr marL="342900" indent="-342900" fontAlgn="base">
              <a:lnSpc>
                <a:spcPct val="150000"/>
              </a:lnSpc>
              <a:spcBef>
                <a:spcPct val="20000"/>
              </a:spcBef>
              <a:spcAft>
                <a:spcPct val="0"/>
              </a:spcAft>
              <a:buClr>
                <a:schemeClr val="accent6"/>
              </a:buClr>
              <a:buFont typeface="Wingdings" pitchFamily="2" charset="2"/>
              <a:buChar char="l"/>
            </a:pPr>
            <a:r>
              <a:rPr lang="zh-CN" altLang="en-US" sz="1600" b="1"/>
              <a:t>通过</a:t>
            </a:r>
            <a:r>
              <a:rPr lang="en-US" altLang="zh-CN" sz="1600" b="1"/>
              <a:t>window</a:t>
            </a:r>
            <a:r>
              <a:rPr lang="zh-CN" altLang="en-US" sz="1600" b="1"/>
              <a:t>对象可以获得窗口的名称、框架窗口的数量、状态栏的文本以及创建此窗口的窗口引用等</a:t>
            </a:r>
            <a:endParaRPr lang="en-US" altLang="zh-CN" sz="1600" b="1"/>
          </a:p>
        </p:txBody>
      </p:sp>
      <p:graphicFrame>
        <p:nvGraphicFramePr>
          <p:cNvPr id="9" name="Group 96"/>
          <p:cNvGraphicFramePr>
            <a:graphicFrameLocks noGrp="1"/>
          </p:cNvGraphicFramePr>
          <p:nvPr>
            <p:extLst>
              <p:ext uri="{D42A27DB-BD31-4B8C-83A1-F6EECF244321}">
                <p14:modId xmlns:p14="http://schemas.microsoft.com/office/powerpoint/2010/main" val="1916964294"/>
              </p:ext>
            </p:extLst>
          </p:nvPr>
        </p:nvGraphicFramePr>
        <p:xfrm>
          <a:off x="395536" y="928676"/>
          <a:ext cx="8319868" cy="3429022"/>
        </p:xfrm>
        <a:graphic>
          <a:graphicData uri="http://schemas.openxmlformats.org/drawingml/2006/table">
            <a:tbl>
              <a:tblPr/>
              <a:tblGrid>
                <a:gridCol w="1481240">
                  <a:extLst>
                    <a:ext uri="{9D8B030D-6E8A-4147-A177-3AD203B41FA5}">
                      <a16:colId xmlns:a16="http://schemas.microsoft.com/office/drawing/2014/main" val="20000"/>
                    </a:ext>
                  </a:extLst>
                </a:gridCol>
                <a:gridCol w="6838628">
                  <a:extLst>
                    <a:ext uri="{9D8B030D-6E8A-4147-A177-3AD203B41FA5}">
                      <a16:colId xmlns:a16="http://schemas.microsoft.com/office/drawing/2014/main" val="20001"/>
                    </a:ext>
                  </a:extLst>
                </a:gridCol>
              </a:tblGrid>
              <a:tr h="33434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a:ln>
                            <a:noFill/>
                          </a:ln>
                          <a:solidFill>
                            <a:srgbClr val="FFFFFF"/>
                          </a:solidFill>
                          <a:effectLst/>
                          <a:latin typeface="微软雅黑" pitchFamily="34" charset="-122"/>
                          <a:ea typeface="微软雅黑" pitchFamily="34" charset="-122"/>
                          <a:cs typeface="+mn-cs"/>
                        </a:rPr>
                        <a:t>属  性</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a:ln>
                            <a:noFill/>
                          </a:ln>
                          <a:solidFill>
                            <a:srgbClr val="FFFFFF"/>
                          </a:solidFill>
                          <a:effectLst/>
                          <a:latin typeface="微软雅黑" pitchFamily="34" charset="-122"/>
                          <a:ea typeface="微软雅黑" pitchFamily="34" charset="-122"/>
                          <a:cs typeface="+mn-cs"/>
                        </a:rPr>
                        <a:t>描 述</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71983">
                <a:tc>
                  <a:txBody>
                    <a:bodyPr/>
                    <a:lstStyle/>
                    <a:p>
                      <a:pPr algn="just">
                        <a:spcAft>
                          <a:spcPts val="0"/>
                        </a:spcAft>
                      </a:pPr>
                      <a:r>
                        <a:rPr lang="en-US" sz="1300" kern="1200">
                          <a:solidFill>
                            <a:schemeClr val="tx1"/>
                          </a:solidFill>
                          <a:latin typeface="微软雅黑" pitchFamily="34" charset="-122"/>
                          <a:ea typeface="微软雅黑" pitchFamily="34" charset="-122"/>
                          <a:cs typeface="+mn-cs"/>
                        </a:rPr>
                        <a:t>closed</a:t>
                      </a:r>
                      <a:endParaRPr 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algn="just">
                        <a:spcAft>
                          <a:spcPts val="0"/>
                        </a:spcAft>
                      </a:pPr>
                      <a:r>
                        <a:rPr lang="zh-CN" sz="1300" kern="1200">
                          <a:solidFill>
                            <a:schemeClr val="tx1"/>
                          </a:solidFill>
                          <a:latin typeface="微软雅黑" pitchFamily="34" charset="-122"/>
                          <a:ea typeface="微软雅黑" pitchFamily="34" charset="-122"/>
                          <a:cs typeface="+mn-cs"/>
                        </a:rPr>
                        <a:t>只读，返回窗口是否已被关闭</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1"/>
                  </a:ext>
                </a:extLst>
              </a:tr>
              <a:tr h="343822">
                <a:tc>
                  <a:txBody>
                    <a:bodyPr/>
                    <a:lstStyle/>
                    <a:p>
                      <a:pPr algn="just">
                        <a:spcAft>
                          <a:spcPts val="0"/>
                        </a:spcAft>
                      </a:pPr>
                      <a:r>
                        <a:rPr lang="en-US" sz="1300" kern="1200" err="1">
                          <a:solidFill>
                            <a:schemeClr val="tx1"/>
                          </a:solidFill>
                          <a:latin typeface="微软雅黑" pitchFamily="34" charset="-122"/>
                          <a:ea typeface="微软雅黑" pitchFamily="34" charset="-122"/>
                          <a:cs typeface="+mn-cs"/>
                        </a:rPr>
                        <a:t>defaultStatus</a:t>
                      </a:r>
                      <a:endParaRPr 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algn="just">
                        <a:spcAft>
                          <a:spcPts val="0"/>
                        </a:spcAft>
                      </a:pPr>
                      <a:r>
                        <a:rPr lang="zh-CN" sz="1300" kern="1200">
                          <a:solidFill>
                            <a:schemeClr val="tx1"/>
                          </a:solidFill>
                          <a:latin typeface="微软雅黑" pitchFamily="34" charset="-122"/>
                          <a:ea typeface="微软雅黑" pitchFamily="34" charset="-122"/>
                          <a:cs typeface="+mn-cs"/>
                        </a:rPr>
                        <a:t>可返回或设置窗口状态栏中的缺省内容</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2"/>
                  </a:ext>
                </a:extLst>
              </a:tr>
              <a:tr h="285581">
                <a:tc>
                  <a:txBody>
                    <a:bodyPr/>
                    <a:lstStyle/>
                    <a:p>
                      <a:pPr algn="just">
                        <a:spcAft>
                          <a:spcPts val="0"/>
                        </a:spcAft>
                      </a:pPr>
                      <a:r>
                        <a:rPr lang="en-US" sz="1300" kern="1200" err="1">
                          <a:solidFill>
                            <a:srgbClr val="FF0000"/>
                          </a:solidFill>
                          <a:latin typeface="微软雅黑" pitchFamily="34" charset="-122"/>
                          <a:ea typeface="微软雅黑" pitchFamily="34" charset="-122"/>
                          <a:cs typeface="+mn-cs"/>
                        </a:rPr>
                        <a:t>innerWidth</a:t>
                      </a:r>
                      <a:endParaRPr lang="zh-CN" sz="1300" kern="1200">
                        <a:solidFill>
                          <a:srgbClr val="FF0000"/>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algn="just">
                        <a:spcAft>
                          <a:spcPts val="0"/>
                        </a:spcAft>
                      </a:pPr>
                      <a:r>
                        <a:rPr lang="zh-CN" sz="1300" kern="1200">
                          <a:solidFill>
                            <a:schemeClr val="tx1"/>
                          </a:solidFill>
                          <a:latin typeface="微软雅黑" pitchFamily="34" charset="-122"/>
                          <a:ea typeface="微软雅黑" pitchFamily="34" charset="-122"/>
                          <a:cs typeface="+mn-cs"/>
                        </a:rPr>
                        <a:t>只读，窗口的文档显示区的宽度（单位像素）</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3"/>
                  </a:ext>
                </a:extLst>
              </a:tr>
              <a:tr h="299042">
                <a:tc>
                  <a:txBody>
                    <a:bodyPr/>
                    <a:lstStyle/>
                    <a:p>
                      <a:pPr algn="just">
                        <a:spcAft>
                          <a:spcPts val="0"/>
                        </a:spcAft>
                      </a:pPr>
                      <a:r>
                        <a:rPr lang="en-US" sz="1300" kern="1200">
                          <a:solidFill>
                            <a:srgbClr val="FF0000"/>
                          </a:solidFill>
                          <a:latin typeface="微软雅黑" pitchFamily="34" charset="-122"/>
                          <a:ea typeface="微软雅黑" pitchFamily="34" charset="-122"/>
                          <a:cs typeface="+mn-cs"/>
                        </a:rPr>
                        <a:t>innerHeight</a:t>
                      </a:r>
                      <a:endParaRPr lang="zh-CN" sz="1300" kern="1200">
                        <a:solidFill>
                          <a:srgbClr val="FF0000"/>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algn="just">
                        <a:spcAft>
                          <a:spcPts val="0"/>
                        </a:spcAft>
                      </a:pPr>
                      <a:r>
                        <a:rPr lang="zh-CN" sz="1300" kern="1200">
                          <a:solidFill>
                            <a:schemeClr val="tx1"/>
                          </a:solidFill>
                          <a:latin typeface="微软雅黑" pitchFamily="34" charset="-122"/>
                          <a:ea typeface="微软雅黑" pitchFamily="34" charset="-122"/>
                          <a:cs typeface="+mn-cs"/>
                        </a:rPr>
                        <a:t>只读，窗口的文档显示区的高度（单位像素）</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4"/>
                  </a:ext>
                </a:extLst>
              </a:tr>
              <a:tr h="299042">
                <a:tc>
                  <a:txBody>
                    <a:bodyPr/>
                    <a:lstStyle/>
                    <a:p>
                      <a:pPr algn="just">
                        <a:spcAft>
                          <a:spcPts val="0"/>
                        </a:spcAft>
                      </a:pPr>
                      <a:r>
                        <a:rPr lang="en-US" sz="1300" kern="1200">
                          <a:solidFill>
                            <a:schemeClr val="tx1"/>
                          </a:solidFill>
                          <a:latin typeface="微软雅黑" pitchFamily="34" charset="-122"/>
                          <a:ea typeface="微软雅黑" pitchFamily="34" charset="-122"/>
                          <a:cs typeface="+mn-cs"/>
                        </a:rPr>
                        <a:t>name</a:t>
                      </a:r>
                      <a:endParaRPr 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algn="just">
                        <a:spcAft>
                          <a:spcPts val="0"/>
                        </a:spcAft>
                      </a:pPr>
                      <a:r>
                        <a:rPr lang="zh-CN" sz="1300" kern="1200" err="1">
                          <a:solidFill>
                            <a:schemeClr val="tx1"/>
                          </a:solidFill>
                          <a:latin typeface="微软雅黑" pitchFamily="34" charset="-122"/>
                          <a:ea typeface="微软雅黑" pitchFamily="34" charset="-122"/>
                          <a:cs typeface="+mn-cs"/>
                        </a:rPr>
                        <a:t>当前窗口的名称</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5"/>
                  </a:ext>
                </a:extLst>
              </a:tr>
              <a:tr h="299042">
                <a:tc>
                  <a:txBody>
                    <a:bodyPr/>
                    <a:lstStyle/>
                    <a:p>
                      <a:pPr algn="just">
                        <a:spcAft>
                          <a:spcPts val="0"/>
                        </a:spcAft>
                      </a:pPr>
                      <a:r>
                        <a:rPr lang="en-US" sz="1300" kern="1200">
                          <a:solidFill>
                            <a:schemeClr val="tx1"/>
                          </a:solidFill>
                          <a:latin typeface="微软雅黑" pitchFamily="34" charset="-122"/>
                          <a:ea typeface="微软雅黑" pitchFamily="34" charset="-122"/>
                          <a:cs typeface="+mn-cs"/>
                        </a:rPr>
                        <a:t>opener</a:t>
                      </a:r>
                      <a:endParaRPr 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algn="just">
                        <a:spcAft>
                          <a:spcPts val="0"/>
                        </a:spcAft>
                      </a:pPr>
                      <a:r>
                        <a:rPr lang="zh-CN" sz="1300" kern="1200">
                          <a:solidFill>
                            <a:schemeClr val="tx1"/>
                          </a:solidFill>
                          <a:latin typeface="微软雅黑" pitchFamily="34" charset="-122"/>
                          <a:ea typeface="微软雅黑" pitchFamily="34" charset="-122"/>
                          <a:cs typeface="+mn-cs"/>
                        </a:rPr>
                        <a:t>可返回对创建该窗口的</a:t>
                      </a:r>
                      <a:r>
                        <a:rPr lang="en-US" sz="1300" kern="1200">
                          <a:solidFill>
                            <a:schemeClr val="tx1"/>
                          </a:solidFill>
                          <a:latin typeface="微软雅黑" pitchFamily="34" charset="-122"/>
                          <a:ea typeface="微软雅黑" pitchFamily="34" charset="-122"/>
                          <a:cs typeface="+mn-cs"/>
                        </a:rPr>
                        <a:t>window</a:t>
                      </a:r>
                      <a:r>
                        <a:rPr lang="zh-CN" sz="1300" kern="1200">
                          <a:solidFill>
                            <a:schemeClr val="tx1"/>
                          </a:solidFill>
                          <a:latin typeface="微软雅黑" pitchFamily="34" charset="-122"/>
                          <a:ea typeface="微软雅黑" pitchFamily="34" charset="-122"/>
                          <a:cs typeface="+mn-cs"/>
                        </a:rPr>
                        <a:t>对象的引用</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6"/>
                  </a:ext>
                </a:extLst>
              </a:tr>
              <a:tr h="299042">
                <a:tc>
                  <a:txBody>
                    <a:bodyPr/>
                    <a:lstStyle/>
                    <a:p>
                      <a:pPr algn="just">
                        <a:spcAft>
                          <a:spcPts val="0"/>
                        </a:spcAft>
                      </a:pPr>
                      <a:r>
                        <a:rPr lang="en-US" sz="1300" kern="1200">
                          <a:solidFill>
                            <a:schemeClr val="tx1"/>
                          </a:solidFill>
                          <a:latin typeface="微软雅黑" pitchFamily="34" charset="-122"/>
                          <a:ea typeface="微软雅黑" pitchFamily="34" charset="-122"/>
                          <a:cs typeface="+mn-cs"/>
                        </a:rPr>
                        <a:t>parent</a:t>
                      </a:r>
                      <a:endParaRPr 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algn="just">
                        <a:spcAft>
                          <a:spcPts val="0"/>
                        </a:spcAft>
                      </a:pPr>
                      <a:r>
                        <a:rPr lang="zh-CN" sz="1300" kern="1200">
                          <a:solidFill>
                            <a:schemeClr val="tx1"/>
                          </a:solidFill>
                          <a:latin typeface="微软雅黑" pitchFamily="34" charset="-122"/>
                          <a:ea typeface="微软雅黑" pitchFamily="34" charset="-122"/>
                          <a:cs typeface="+mn-cs"/>
                        </a:rPr>
                        <a:t>如果当前窗口有父窗口，表示当前窗口的父窗口对象</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7"/>
                  </a:ext>
                </a:extLst>
              </a:tr>
              <a:tr h="299042">
                <a:tc>
                  <a:txBody>
                    <a:bodyPr/>
                    <a:lstStyle/>
                    <a:p>
                      <a:pPr algn="just">
                        <a:spcAft>
                          <a:spcPts val="0"/>
                        </a:spcAft>
                      </a:pPr>
                      <a:r>
                        <a:rPr lang="en-US" sz="1300" kern="1200">
                          <a:solidFill>
                            <a:schemeClr val="tx1"/>
                          </a:solidFill>
                          <a:latin typeface="微软雅黑" pitchFamily="34" charset="-122"/>
                          <a:ea typeface="微软雅黑" pitchFamily="34" charset="-122"/>
                          <a:cs typeface="+mn-cs"/>
                        </a:rPr>
                        <a:t>self</a:t>
                      </a:r>
                      <a:endParaRPr 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algn="just">
                        <a:spcAft>
                          <a:spcPts val="0"/>
                        </a:spcAft>
                      </a:pPr>
                      <a:r>
                        <a:rPr lang="zh-CN" sz="1300" kern="1200">
                          <a:solidFill>
                            <a:schemeClr val="tx1"/>
                          </a:solidFill>
                          <a:latin typeface="微软雅黑" pitchFamily="34" charset="-122"/>
                          <a:ea typeface="微软雅黑" pitchFamily="34" charset="-122"/>
                          <a:cs typeface="+mn-cs"/>
                        </a:rPr>
                        <a:t>只读，对窗口自身的引用</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8"/>
                  </a:ext>
                </a:extLst>
              </a:tr>
              <a:tr h="299042">
                <a:tc>
                  <a:txBody>
                    <a:bodyPr/>
                    <a:lstStyle/>
                    <a:p>
                      <a:pPr algn="just">
                        <a:spcAft>
                          <a:spcPts val="0"/>
                        </a:spcAft>
                      </a:pPr>
                      <a:r>
                        <a:rPr lang="en-US" sz="1300" kern="1200">
                          <a:solidFill>
                            <a:schemeClr val="tx1"/>
                          </a:solidFill>
                          <a:latin typeface="微软雅黑" pitchFamily="34" charset="-122"/>
                          <a:ea typeface="微软雅黑" pitchFamily="34" charset="-122"/>
                          <a:cs typeface="+mn-cs"/>
                        </a:rPr>
                        <a:t>top</a:t>
                      </a:r>
                      <a:endParaRPr 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algn="just">
                        <a:spcAft>
                          <a:spcPts val="0"/>
                        </a:spcAft>
                      </a:pPr>
                      <a:r>
                        <a:rPr lang="zh-CN" sz="1300" kern="1200">
                          <a:solidFill>
                            <a:schemeClr val="tx1"/>
                          </a:solidFill>
                          <a:latin typeface="微软雅黑" pitchFamily="34" charset="-122"/>
                          <a:ea typeface="微软雅黑" pitchFamily="34" charset="-122"/>
                          <a:cs typeface="+mn-cs"/>
                        </a:rPr>
                        <a:t>当前窗口的最顶层窗口对象</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9"/>
                  </a:ext>
                </a:extLst>
              </a:tr>
              <a:tr h="299042">
                <a:tc>
                  <a:txBody>
                    <a:bodyPr/>
                    <a:lstStyle/>
                    <a:p>
                      <a:pPr algn="just">
                        <a:spcAft>
                          <a:spcPts val="0"/>
                        </a:spcAft>
                      </a:pPr>
                      <a:r>
                        <a:rPr lang="en-US" sz="1300" kern="1200">
                          <a:solidFill>
                            <a:schemeClr val="tx1"/>
                          </a:solidFill>
                          <a:latin typeface="微软雅黑" pitchFamily="34" charset="-122"/>
                          <a:ea typeface="微软雅黑" pitchFamily="34" charset="-122"/>
                          <a:cs typeface="+mn-cs"/>
                        </a:rPr>
                        <a:t>status</a:t>
                      </a:r>
                      <a:endParaRPr 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algn="just">
                        <a:spcAft>
                          <a:spcPts val="0"/>
                        </a:spcAft>
                      </a:pPr>
                      <a:r>
                        <a:rPr lang="zh-CN" sz="1300" kern="1200">
                          <a:solidFill>
                            <a:schemeClr val="tx1"/>
                          </a:solidFill>
                          <a:latin typeface="微软雅黑" pitchFamily="34" charset="-122"/>
                          <a:ea typeface="微软雅黑" pitchFamily="34" charset="-122"/>
                          <a:cs typeface="+mn-cs"/>
                        </a:rPr>
                        <a:t>可返回或设置窗口状态栏中显示的内容</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1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endParaRPr lang="zh-CN" altLang="en-US" sz="1400"/>
          </a:p>
          <a:p>
            <a:endParaRPr kumimoji="1" sz="1600">
              <a:solidFill>
                <a:srgbClr val="000000"/>
              </a:solidFill>
              <a:latin typeface="Adobe 仿宋 Std R" pitchFamily="18" charset="-122"/>
              <a:ea typeface="Adobe 仿宋 Std R" pitchFamily="18" charset="-122"/>
            </a:endParaRPr>
          </a:p>
          <a:p>
            <a:endParaRPr sz="1600"/>
          </a:p>
          <a:p>
            <a:pPr>
              <a:buNone/>
            </a:pPr>
            <a:endParaRPr sz="1600"/>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46</a:t>
            </a:fld>
            <a:endParaRPr lang="en-US" altLang="zh-CN"/>
          </a:p>
        </p:txBody>
      </p:sp>
      <p:sp>
        <p:nvSpPr>
          <p:cNvPr id="7" name="标题 2"/>
          <p:cNvSpPr>
            <a:spLocks noGrp="1"/>
          </p:cNvSpPr>
          <p:nvPr>
            <p:ph type="title"/>
          </p:nvPr>
        </p:nvSpPr>
        <p:spPr/>
        <p:txBody>
          <a:bodyPr>
            <a:normAutofit/>
          </a:bodyPr>
          <a:lstStyle/>
          <a:p>
            <a:r>
              <a:rPr lang="en-US" altLang="zh-CN" sz="2400"/>
              <a:t>8.2.1  window</a:t>
            </a:r>
            <a:r>
              <a:rPr sz="2400"/>
              <a:t>对象的属性</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14" name="图片 13" descr="C:\Users\ADMINI~1\AppData\Local\Temp\SNAGHTML649f621.PNG"/>
          <p:cNvPicPr/>
          <p:nvPr/>
        </p:nvPicPr>
        <p:blipFill>
          <a:blip r:embed="rId3">
            <a:extLst>
              <a:ext uri="{28A0092B-C50C-407E-A947-70E740481C1C}">
                <a14:useLocalDpi xmlns:a14="http://schemas.microsoft.com/office/drawing/2010/main" val="0"/>
              </a:ext>
            </a:extLst>
          </a:blip>
          <a:srcRect/>
          <a:stretch>
            <a:fillRect/>
          </a:stretch>
        </p:blipFill>
        <p:spPr bwMode="auto">
          <a:xfrm>
            <a:off x="642910" y="3500444"/>
            <a:ext cx="2836466" cy="1394552"/>
          </a:xfrm>
          <a:prstGeom prst="rect">
            <a:avLst/>
          </a:prstGeom>
          <a:noFill/>
          <a:ln>
            <a:noFill/>
          </a:ln>
        </p:spPr>
      </p:pic>
      <p:pic>
        <p:nvPicPr>
          <p:cNvPr id="15" name="图片 14" descr="C:\Users\ADMINI~1\AppData\Local\Temp\SNAGHTML4995a594.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43645" y="3486346"/>
            <a:ext cx="2571429" cy="1442858"/>
          </a:xfrm>
          <a:prstGeom prst="rect">
            <a:avLst/>
          </a:prstGeom>
          <a:noFill/>
          <a:ln>
            <a:noFill/>
          </a:ln>
        </p:spPr>
      </p:pic>
      <p:pic>
        <p:nvPicPr>
          <p:cNvPr id="16" name="图片 15" descr="C:\Users\ADMINI~1\AppData\Local\Temp\SNAGHTML6534318.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286512" y="3536337"/>
            <a:ext cx="2064286" cy="1321429"/>
          </a:xfrm>
          <a:prstGeom prst="rect">
            <a:avLst/>
          </a:prstGeom>
          <a:noFill/>
          <a:ln>
            <a:noFill/>
          </a:ln>
        </p:spPr>
      </p:pic>
      <p:sp>
        <p:nvSpPr>
          <p:cNvPr id="12" name="文本占位符 8"/>
          <p:cNvSpPr>
            <a:spLocks noGrp="1"/>
          </p:cNvSpPr>
          <p:nvPr>
            <p:ph type="body" sz="quarter" idx="11"/>
          </p:nvPr>
        </p:nvSpPr>
        <p:spPr>
          <a:xfrm>
            <a:off x="571472" y="785800"/>
            <a:ext cx="7643866" cy="2554545"/>
          </a:xfrm>
        </p:spPr>
        <p:txBody>
          <a:bodyPr/>
          <a:lstStyle/>
          <a:p>
            <a:r>
              <a:rPr lang="en-US"/>
              <a:t>&lt;script type="text/</a:t>
            </a:r>
            <a:r>
              <a:rPr lang="en-US" err="1"/>
              <a:t>javascript</a:t>
            </a:r>
            <a:r>
              <a:rPr lang="en-US"/>
              <a:t>"&gt;</a:t>
            </a:r>
            <a:endParaRPr/>
          </a:p>
          <a:p>
            <a:r>
              <a:rPr lang="en-US" err="1"/>
              <a:t>window</a:t>
            </a:r>
            <a:r>
              <a:rPr lang="en-US" b="1" err="1"/>
              <a:t>.defaultStatus</a:t>
            </a:r>
            <a:r>
              <a:rPr lang="en-US"/>
              <a:t>="</a:t>
            </a:r>
            <a:r>
              <a:t>漫步时尚广场，休闲娱乐一体的综合性广场。</a:t>
            </a:r>
            <a:r>
              <a:rPr lang="en-US"/>
              <a:t>";</a:t>
            </a:r>
            <a:endParaRPr/>
          </a:p>
          <a:p>
            <a:r>
              <a:rPr lang="en-US"/>
              <a:t>function </a:t>
            </a:r>
            <a:r>
              <a:rPr lang="en-US" err="1"/>
              <a:t>changeStatus</a:t>
            </a:r>
            <a:r>
              <a:rPr lang="en-US"/>
              <a:t>(){</a:t>
            </a:r>
            <a:endParaRPr/>
          </a:p>
          <a:p>
            <a:r>
              <a:rPr lang="en-US"/>
              <a:t>	</a:t>
            </a:r>
            <a:r>
              <a:rPr lang="en-US" err="1"/>
              <a:t>window</a:t>
            </a:r>
            <a:r>
              <a:rPr lang="en-US" b="1" err="1"/>
              <a:t>.status</a:t>
            </a:r>
            <a:r>
              <a:rPr lang="en-US"/>
              <a:t>="</a:t>
            </a:r>
            <a:r>
              <a:t>漫步时尚广场，不一样的广场！</a:t>
            </a:r>
            <a:r>
              <a:rPr lang="en-US"/>
              <a:t>";</a:t>
            </a:r>
            <a:endParaRPr/>
          </a:p>
          <a:p>
            <a:r>
              <a:rPr lang="en-US"/>
              <a:t>}</a:t>
            </a:r>
            <a:endParaRPr/>
          </a:p>
          <a:p>
            <a:r>
              <a:rPr lang="en-US"/>
              <a:t>function </a:t>
            </a:r>
            <a:r>
              <a:rPr lang="en-US" err="1"/>
              <a:t>getWidthAndHeight</a:t>
            </a:r>
            <a:r>
              <a:rPr lang="en-US"/>
              <a:t>(){</a:t>
            </a:r>
            <a:endParaRPr/>
          </a:p>
          <a:p>
            <a:r>
              <a:rPr lang="en-US"/>
              <a:t>	alert("</a:t>
            </a:r>
            <a:r>
              <a:t>当前窗口的宽度：</a:t>
            </a:r>
            <a:r>
              <a:rPr lang="en-US"/>
              <a:t>"+</a:t>
            </a:r>
            <a:r>
              <a:rPr lang="en-US" err="1"/>
              <a:t>window</a:t>
            </a:r>
            <a:r>
              <a:rPr lang="en-US" b="1" err="1"/>
              <a:t>.innerWidth</a:t>
            </a:r>
            <a:endParaRPr/>
          </a:p>
          <a:p>
            <a:r>
              <a:rPr lang="en-US"/>
              <a:t>		+",</a:t>
            </a:r>
            <a:r>
              <a:t>高度：</a:t>
            </a:r>
            <a:r>
              <a:rPr lang="en-US"/>
              <a:t>"+</a:t>
            </a:r>
            <a:r>
              <a:rPr lang="en-US" err="1"/>
              <a:t>window</a:t>
            </a:r>
            <a:r>
              <a:rPr lang="en-US" b="1" err="1"/>
              <a:t>.innerHeight</a:t>
            </a:r>
            <a:r>
              <a:rPr lang="en-US"/>
              <a:t>);</a:t>
            </a:r>
            <a:endParaRPr/>
          </a:p>
          <a:p>
            <a:r>
              <a:rPr lang="en-US"/>
              <a:t>}</a:t>
            </a:r>
            <a:endParaRPr/>
          </a:p>
          <a:p>
            <a:r>
              <a:rPr lang="en-US"/>
              <a:t>&lt;/script&gt;</a:t>
            </a:r>
            <a:endParaRPr/>
          </a:p>
        </p:txBody>
      </p:sp>
      <p:sp>
        <p:nvSpPr>
          <p:cNvPr id="10" name="内容占位符 7"/>
          <p:cNvSpPr txBox="1">
            <a:spLocks/>
          </p:cNvSpPr>
          <p:nvPr/>
        </p:nvSpPr>
        <p:spPr bwMode="auto">
          <a:xfrm>
            <a:off x="555637" y="2785672"/>
            <a:ext cx="8207375" cy="928694"/>
          </a:xfrm>
          <a:prstGeom prst="rect">
            <a:avLst/>
          </a:prstGeom>
          <a:solidFill>
            <a:srgbClr val="00B050"/>
          </a:solidFill>
          <a:ln>
            <a:headEnd/>
            <a:tailEnd/>
          </a:ln>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pPr>
            <a:r>
              <a:rPr lang="zh-CN" altLang="en-US" sz="1600" b="1">
                <a:latin typeface="Adobe 宋体 Std L" pitchFamily="18" charset="-122"/>
                <a:ea typeface="Adobe 宋体 Std L" pitchFamily="18" charset="-122"/>
                <a:cs typeface="华文细黑" pitchFamily="2" charset="-122"/>
              </a:rPr>
              <a:t>在使用窗口的属性和或方法时，允许以全局变量或系统函数的方式进行使用</a:t>
            </a:r>
            <a:endParaRPr lang="en-US" altLang="zh-CN" sz="1600" b="1">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pPr>
            <a:r>
              <a:rPr lang="zh-CN" altLang="en-US" sz="1600" b="1">
                <a:latin typeface="Adobe 宋体 Std L" pitchFamily="18" charset="-122"/>
                <a:ea typeface="Adobe 宋体 Std L" pitchFamily="18" charset="-122"/>
                <a:cs typeface="华文细黑" pitchFamily="2" charset="-122"/>
              </a:rPr>
              <a:t>例如：</a:t>
            </a:r>
            <a:r>
              <a:rPr lang="en-US" altLang="zh-CN" sz="1600" b="1" err="1">
                <a:latin typeface="Adobe 宋体 Std L" pitchFamily="18" charset="-122"/>
                <a:ea typeface="Adobe 宋体 Std L" pitchFamily="18" charset="-122"/>
                <a:cs typeface="华文细黑" pitchFamily="2" charset="-122"/>
              </a:rPr>
              <a:t>window.document</a:t>
            </a:r>
            <a:r>
              <a:rPr lang="zh-CN" altLang="en-US" sz="1600" b="1">
                <a:latin typeface="Adobe 宋体 Std L" pitchFamily="18" charset="-122"/>
                <a:ea typeface="Adobe 宋体 Std L" pitchFamily="18" charset="-122"/>
                <a:cs typeface="华文细黑" pitchFamily="2" charset="-122"/>
              </a:rPr>
              <a:t>可以简写成</a:t>
            </a:r>
            <a:r>
              <a:rPr lang="en-US" altLang="zh-CN" sz="1600" b="1">
                <a:latin typeface="Adobe 宋体 Std L" pitchFamily="18" charset="-122"/>
                <a:ea typeface="Adobe 宋体 Std L" pitchFamily="18" charset="-122"/>
                <a:cs typeface="华文细黑" pitchFamily="2" charset="-122"/>
              </a:rPr>
              <a:t>document</a:t>
            </a:r>
            <a:r>
              <a:rPr lang="zh-CN" altLang="en-US" sz="1600" b="1">
                <a:latin typeface="Adobe 宋体 Std L" pitchFamily="18" charset="-122"/>
                <a:ea typeface="Adobe 宋体 Std L" pitchFamily="18" charset="-122"/>
                <a:cs typeface="华文细黑" pitchFamily="2" charset="-122"/>
              </a:rPr>
              <a:t>形式</a:t>
            </a:r>
            <a:r>
              <a:rPr lang="zh-CN" altLang="en-US" sz="1400" b="1"/>
              <a:t>。</a:t>
            </a:r>
            <a:r>
              <a:rPr lang="en-US" altLang="zh-CN" sz="1400" b="1">
                <a:latin typeface="Adobe 宋体 Std L" pitchFamily="18" charset="-122"/>
                <a:ea typeface="Adobe 宋体 Std L" pitchFamily="18" charset="-122"/>
                <a:cs typeface="华文细黑" pitchFamily="2" charset="-122"/>
              </a:rPr>
              <a:t>	 </a:t>
            </a:r>
            <a:endParaRPr lang="zh-CN" altLang="en-US" sz="1400" b="1">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pPr>
            <a:endParaRPr lang="zh-CN" altLang="en-US"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endParaRPr sz="1600"/>
          </a:p>
          <a:p>
            <a:endParaRPr kumimoji="1" sz="1600">
              <a:solidFill>
                <a:srgbClr val="000000"/>
              </a:solidFill>
              <a:latin typeface="Adobe 仿宋 Std R" pitchFamily="18" charset="-122"/>
              <a:ea typeface="Adobe 仿宋 Std R" pitchFamily="18" charset="-122"/>
            </a:endParaRPr>
          </a:p>
          <a:p>
            <a:endParaRPr sz="1600"/>
          </a:p>
          <a:p>
            <a:pPr>
              <a:buNone/>
            </a:pPr>
            <a:endParaRPr sz="1600"/>
          </a:p>
          <a:p>
            <a:pPr>
              <a:buNone/>
            </a:pPr>
            <a:endParaRPr/>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47</a:t>
            </a:fld>
            <a:endParaRPr lang="en-US" altLang="zh-CN"/>
          </a:p>
        </p:txBody>
      </p:sp>
      <p:sp>
        <p:nvSpPr>
          <p:cNvPr id="7" name="标题 2"/>
          <p:cNvSpPr>
            <a:spLocks noGrp="1"/>
          </p:cNvSpPr>
          <p:nvPr>
            <p:ph type="title"/>
          </p:nvPr>
        </p:nvSpPr>
        <p:spPr/>
        <p:txBody>
          <a:bodyPr>
            <a:normAutofit/>
          </a:bodyPr>
          <a:lstStyle/>
          <a:p>
            <a:r>
              <a:rPr lang="en-US" altLang="zh-CN" sz="2400"/>
              <a:t>8.2.2  window</a:t>
            </a:r>
            <a:r>
              <a:rPr sz="2400"/>
              <a:t>对象的方法</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7"/>
          <p:cNvSpPr txBox="1">
            <a:spLocks/>
          </p:cNvSpPr>
          <p:nvPr/>
        </p:nvSpPr>
        <p:spPr bwMode="auto">
          <a:xfrm>
            <a:off x="500040" y="857241"/>
            <a:ext cx="8207375" cy="71437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buFont typeface="Wingdings" pitchFamily="2" charset="2"/>
              <a:buChar char="l"/>
            </a:pPr>
            <a:r>
              <a:rPr lang="zh-CN" altLang="en-US" sz="1400" b="1">
                <a:latin typeface="Adobe 宋体 Std L" pitchFamily="18" charset="-122"/>
                <a:ea typeface="Adobe 宋体 Std L" pitchFamily="18" charset="-122"/>
                <a:cs typeface="华文细黑" pitchFamily="2" charset="-122"/>
              </a:rPr>
              <a:t>在</a:t>
            </a:r>
            <a:r>
              <a:rPr lang="en-US" altLang="zh-CN" sz="1400" b="1">
                <a:latin typeface="Adobe 宋体 Std L" pitchFamily="18" charset="-122"/>
                <a:ea typeface="Adobe 宋体 Std L" pitchFamily="18" charset="-122"/>
                <a:cs typeface="华文细黑" pitchFamily="2" charset="-122"/>
              </a:rPr>
              <a:t>window</a:t>
            </a:r>
            <a:r>
              <a:rPr lang="zh-CN" altLang="en-US" sz="1400" b="1">
                <a:latin typeface="Adobe 宋体 Std L" pitchFamily="18" charset="-122"/>
                <a:ea typeface="Adobe 宋体 Std L" pitchFamily="18" charset="-122"/>
                <a:cs typeface="华文细黑" pitchFamily="2" charset="-122"/>
              </a:rPr>
              <a:t>对象中，常用的方法有</a:t>
            </a:r>
            <a:r>
              <a:rPr lang="en-US" altLang="zh-CN" sz="1400" b="1">
                <a:latin typeface="Adobe 宋体 Std L" pitchFamily="18" charset="-122"/>
                <a:ea typeface="Adobe 宋体 Std L" pitchFamily="18" charset="-122"/>
                <a:cs typeface="华文细黑" pitchFamily="2" charset="-122"/>
              </a:rPr>
              <a:t>open()</a:t>
            </a:r>
            <a:r>
              <a:rPr lang="zh-CN" altLang="en-US" sz="1400" b="1">
                <a:latin typeface="Adobe 宋体 Std L" pitchFamily="18" charset="-122"/>
                <a:ea typeface="Adobe 宋体 Std L" pitchFamily="18" charset="-122"/>
                <a:cs typeface="华文细黑" pitchFamily="2" charset="-122"/>
              </a:rPr>
              <a:t>、</a:t>
            </a:r>
            <a:r>
              <a:rPr lang="en-US" altLang="zh-CN" sz="1400" b="1">
                <a:latin typeface="Adobe 宋体 Std L" pitchFamily="18" charset="-122"/>
                <a:ea typeface="Adobe 宋体 Std L" pitchFamily="18" charset="-122"/>
                <a:cs typeface="华文细黑" pitchFamily="2" charset="-122"/>
              </a:rPr>
              <a:t>close()</a:t>
            </a:r>
            <a:r>
              <a:rPr lang="zh-CN" altLang="en-US" sz="1400" b="1">
                <a:latin typeface="Adobe 宋体 Std L" pitchFamily="18" charset="-122"/>
                <a:ea typeface="Adobe 宋体 Std L" pitchFamily="18" charset="-122"/>
                <a:cs typeface="华文细黑" pitchFamily="2" charset="-122"/>
              </a:rPr>
              <a:t>、</a:t>
            </a:r>
            <a:r>
              <a:rPr lang="en-US" altLang="zh-CN" sz="1400" b="1" err="1">
                <a:latin typeface="Adobe 宋体 Std L" pitchFamily="18" charset="-122"/>
                <a:ea typeface="Adobe 宋体 Std L" pitchFamily="18" charset="-122"/>
                <a:cs typeface="华文细黑" pitchFamily="2" charset="-122"/>
              </a:rPr>
              <a:t>setTimeout</a:t>
            </a:r>
            <a:r>
              <a:rPr lang="en-US" altLang="zh-CN" sz="1400" b="1">
                <a:latin typeface="Adobe 宋体 Std L" pitchFamily="18" charset="-122"/>
                <a:ea typeface="Adobe 宋体 Std L" pitchFamily="18" charset="-122"/>
                <a:cs typeface="华文细黑" pitchFamily="2" charset="-122"/>
              </a:rPr>
              <a:t>()</a:t>
            </a:r>
            <a:r>
              <a:rPr lang="zh-CN" altLang="en-US" sz="1400" b="1">
                <a:latin typeface="Adobe 宋体 Std L" pitchFamily="18" charset="-122"/>
                <a:ea typeface="Adobe 宋体 Std L" pitchFamily="18" charset="-122"/>
                <a:cs typeface="华文细黑" pitchFamily="2" charset="-122"/>
              </a:rPr>
              <a:t>、</a:t>
            </a:r>
            <a:r>
              <a:rPr lang="en-US" altLang="zh-CN" sz="1400" b="1" err="1">
                <a:latin typeface="Adobe 宋体 Std L" pitchFamily="18" charset="-122"/>
                <a:ea typeface="Adobe 宋体 Std L" pitchFamily="18" charset="-122"/>
                <a:cs typeface="华文细黑" pitchFamily="2" charset="-122"/>
              </a:rPr>
              <a:t>setInterval</a:t>
            </a:r>
            <a:r>
              <a:rPr lang="en-US" altLang="zh-CN" sz="1400" b="1">
                <a:latin typeface="Adobe 宋体 Std L" pitchFamily="18" charset="-122"/>
                <a:ea typeface="Adobe 宋体 Std L" pitchFamily="18" charset="-122"/>
                <a:cs typeface="华文细黑" pitchFamily="2" charset="-122"/>
              </a:rPr>
              <a:t>()</a:t>
            </a:r>
            <a:r>
              <a:rPr lang="zh-CN" altLang="en-US" sz="1400" b="1">
                <a:latin typeface="Adobe 宋体 Std L" pitchFamily="18" charset="-122"/>
                <a:ea typeface="Adobe 宋体 Std L" pitchFamily="18" charset="-122"/>
                <a:cs typeface="华文细黑" pitchFamily="2" charset="-122"/>
              </a:rPr>
              <a:t>和</a:t>
            </a:r>
            <a:r>
              <a:rPr lang="en-US" altLang="zh-CN" sz="1400" b="1" err="1">
                <a:latin typeface="Adobe 宋体 Std L" pitchFamily="18" charset="-122"/>
                <a:ea typeface="Adobe 宋体 Std L" pitchFamily="18" charset="-122"/>
                <a:cs typeface="华文细黑" pitchFamily="2" charset="-122"/>
              </a:rPr>
              <a:t>clearTimeout</a:t>
            </a:r>
            <a:r>
              <a:rPr lang="en-US" altLang="zh-CN" sz="1400" b="1">
                <a:latin typeface="Adobe 宋体 Std L" pitchFamily="18" charset="-122"/>
                <a:ea typeface="Adobe 宋体 Std L" pitchFamily="18" charset="-122"/>
                <a:cs typeface="华文细黑" pitchFamily="2" charset="-122"/>
              </a:rPr>
              <a:t>()</a:t>
            </a:r>
            <a:r>
              <a:rPr lang="zh-CN" altLang="en-US" sz="1400" b="1">
                <a:latin typeface="Adobe 宋体 Std L" pitchFamily="18" charset="-122"/>
                <a:ea typeface="Adobe 宋体 Std L" pitchFamily="18" charset="-122"/>
                <a:cs typeface="华文细黑" pitchFamily="2" charset="-122"/>
              </a:rPr>
              <a:t>等方法。</a:t>
            </a:r>
            <a:endParaRPr kumimoji="0" lang="en-US" altLang="zh-CN" sz="18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p:txBody>
      </p:sp>
      <p:graphicFrame>
        <p:nvGraphicFramePr>
          <p:cNvPr id="12" name="Group 96"/>
          <p:cNvGraphicFramePr>
            <a:graphicFrameLocks noGrp="1"/>
          </p:cNvGraphicFramePr>
          <p:nvPr/>
        </p:nvGraphicFramePr>
        <p:xfrm>
          <a:off x="785786" y="1571618"/>
          <a:ext cx="7286676" cy="2214576"/>
        </p:xfrm>
        <a:graphic>
          <a:graphicData uri="http://schemas.openxmlformats.org/drawingml/2006/table">
            <a:tbl>
              <a:tblPr/>
              <a:tblGrid>
                <a:gridCol w="2357454">
                  <a:extLst>
                    <a:ext uri="{9D8B030D-6E8A-4147-A177-3AD203B41FA5}">
                      <a16:colId xmlns:a16="http://schemas.microsoft.com/office/drawing/2014/main" val="20000"/>
                    </a:ext>
                  </a:extLst>
                </a:gridCol>
                <a:gridCol w="4929222">
                  <a:extLst>
                    <a:ext uri="{9D8B030D-6E8A-4147-A177-3AD203B41FA5}">
                      <a16:colId xmlns:a16="http://schemas.microsoft.com/office/drawing/2014/main" val="20001"/>
                    </a:ext>
                  </a:extLst>
                </a:gridCol>
              </a:tblGrid>
              <a:tr h="33771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a:ln>
                            <a:noFill/>
                          </a:ln>
                          <a:solidFill>
                            <a:srgbClr val="FFFFFF"/>
                          </a:solidFill>
                          <a:effectLst/>
                          <a:latin typeface="微软雅黑" pitchFamily="34" charset="-122"/>
                          <a:ea typeface="微软雅黑" pitchFamily="34" charset="-122"/>
                          <a:cs typeface="+mn-cs"/>
                        </a:rPr>
                        <a:t>方 法</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a:ln>
                            <a:noFill/>
                          </a:ln>
                          <a:solidFill>
                            <a:srgbClr val="FFFFFF"/>
                          </a:solidFill>
                          <a:effectLst/>
                          <a:latin typeface="微软雅黑" pitchFamily="34" charset="-122"/>
                          <a:ea typeface="微软雅黑" pitchFamily="34" charset="-122"/>
                          <a:cs typeface="+mn-cs"/>
                        </a:rPr>
                        <a:t>描 述</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75733">
                <a:tc>
                  <a:txBody>
                    <a:bodyPr/>
                    <a:lstStyle/>
                    <a:p>
                      <a:pPr marL="0" algn="just" defTabSz="914400" rtl="0" eaLnBrk="1" latinLnBrk="0" hangingPunct="1">
                        <a:spcAft>
                          <a:spcPts val="0"/>
                        </a:spcAft>
                      </a:pPr>
                      <a:r>
                        <a:rPr lang="en-US" sz="1300" kern="1200">
                          <a:solidFill>
                            <a:schemeClr val="tx1"/>
                          </a:solidFill>
                          <a:latin typeface="微软雅黑" pitchFamily="34" charset="-122"/>
                          <a:ea typeface="微软雅黑" pitchFamily="34" charset="-122"/>
                          <a:cs typeface="+mn-cs"/>
                        </a:rPr>
                        <a:t>open()</a:t>
                      </a:r>
                      <a:endParaRPr 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sz="1300" kern="1200">
                          <a:solidFill>
                            <a:schemeClr val="tx1"/>
                          </a:solidFill>
                          <a:latin typeface="微软雅黑" pitchFamily="34" charset="-122"/>
                          <a:ea typeface="微软雅黑" pitchFamily="34" charset="-122"/>
                          <a:cs typeface="+mn-cs"/>
                        </a:rPr>
                        <a:t>打开一个新的浏览器窗口或查找一个已命名的窗口</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1"/>
                  </a:ext>
                </a:extLst>
              </a:tr>
              <a:tr h="347289">
                <a:tc>
                  <a:txBody>
                    <a:bodyPr/>
                    <a:lstStyle/>
                    <a:p>
                      <a:pPr marL="0" algn="just" defTabSz="914400" rtl="0" eaLnBrk="1" latinLnBrk="0" hangingPunct="1">
                        <a:spcAft>
                          <a:spcPts val="0"/>
                        </a:spcAft>
                      </a:pPr>
                      <a:r>
                        <a:rPr lang="en-US" sz="1300" kern="1200">
                          <a:solidFill>
                            <a:schemeClr val="tx1"/>
                          </a:solidFill>
                          <a:latin typeface="微软雅黑" pitchFamily="34" charset="-122"/>
                          <a:ea typeface="微软雅黑" pitchFamily="34" charset="-122"/>
                          <a:cs typeface="+mn-cs"/>
                        </a:rPr>
                        <a:t>close()</a:t>
                      </a:r>
                      <a:endParaRPr 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algn="just" defTabSz="914400" rtl="0" eaLnBrk="1" latinLnBrk="0" hangingPunct="1">
                        <a:spcAft>
                          <a:spcPts val="0"/>
                        </a:spcAft>
                      </a:pPr>
                      <a:r>
                        <a:rPr lang="zh-CN" sz="1300" kern="1200">
                          <a:solidFill>
                            <a:schemeClr val="tx1"/>
                          </a:solidFill>
                          <a:latin typeface="微软雅黑" pitchFamily="34" charset="-122"/>
                          <a:ea typeface="微软雅黑" pitchFamily="34" charset="-122"/>
                          <a:cs typeface="+mn-cs"/>
                        </a:rPr>
                        <a:t>关闭浏览器窗口</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2"/>
                  </a:ext>
                </a:extLst>
              </a:tr>
              <a:tr h="288460">
                <a:tc>
                  <a:txBody>
                    <a:bodyPr/>
                    <a:lstStyle/>
                    <a:p>
                      <a:pPr marL="0" algn="just" defTabSz="914400" rtl="0" eaLnBrk="1" latinLnBrk="0" hangingPunct="1">
                        <a:spcAft>
                          <a:spcPts val="0"/>
                        </a:spcAft>
                      </a:pPr>
                      <a:r>
                        <a:rPr lang="en-US" sz="1300" kern="1200">
                          <a:solidFill>
                            <a:schemeClr val="tx1"/>
                          </a:solidFill>
                          <a:latin typeface="微软雅黑" pitchFamily="34" charset="-122"/>
                          <a:ea typeface="微软雅黑" pitchFamily="34" charset="-122"/>
                          <a:cs typeface="+mn-cs"/>
                        </a:rPr>
                        <a:t>setTimeout(code,millisec)</a:t>
                      </a:r>
                      <a:endParaRPr 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sz="1300" kern="1200">
                          <a:solidFill>
                            <a:schemeClr val="tx1"/>
                          </a:solidFill>
                          <a:latin typeface="微软雅黑" pitchFamily="34" charset="-122"/>
                          <a:ea typeface="微软雅黑" pitchFamily="34" charset="-122"/>
                          <a:cs typeface="+mn-cs"/>
                        </a:rPr>
                        <a:t>在指定的毫秒数后调用函数或计算表达式，仅执行一次</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3"/>
                  </a:ext>
                </a:extLst>
              </a:tr>
              <a:tr h="288460">
                <a:tc>
                  <a:txBody>
                    <a:bodyPr/>
                    <a:lstStyle/>
                    <a:p>
                      <a:pPr marL="0" algn="just" defTabSz="914400" rtl="0" eaLnBrk="1" latinLnBrk="0" hangingPunct="1">
                        <a:spcAft>
                          <a:spcPts val="0"/>
                        </a:spcAft>
                      </a:pPr>
                      <a:r>
                        <a:rPr lang="en-US" sz="1300" kern="1200">
                          <a:solidFill>
                            <a:schemeClr val="tx1"/>
                          </a:solidFill>
                          <a:latin typeface="微软雅黑" pitchFamily="34" charset="-122"/>
                          <a:ea typeface="微软雅黑" pitchFamily="34" charset="-122"/>
                          <a:cs typeface="+mn-cs"/>
                        </a:rPr>
                        <a:t>setInterval(code,millisec)</a:t>
                      </a:r>
                      <a:endParaRPr 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algn="just" defTabSz="914400" rtl="0" eaLnBrk="1" latinLnBrk="0" hangingPunct="1">
                        <a:spcAft>
                          <a:spcPts val="0"/>
                        </a:spcAft>
                      </a:pPr>
                      <a:r>
                        <a:rPr lang="zh-CN" sz="1300" kern="1200">
                          <a:solidFill>
                            <a:schemeClr val="tx1"/>
                          </a:solidFill>
                          <a:latin typeface="微软雅黑" pitchFamily="34" charset="-122"/>
                          <a:ea typeface="微软雅黑" pitchFamily="34" charset="-122"/>
                          <a:cs typeface="+mn-cs"/>
                        </a:rPr>
                        <a:t>按照指定的周期（以毫秒计）来调用函数或计算表达式</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4"/>
                  </a:ext>
                </a:extLst>
              </a:tr>
              <a:tr h="288460">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300" kern="1200">
                          <a:solidFill>
                            <a:schemeClr val="tx1"/>
                          </a:solidFill>
                          <a:latin typeface="微软雅黑" pitchFamily="34" charset="-122"/>
                          <a:ea typeface="微软雅黑" pitchFamily="34" charset="-122"/>
                          <a:cs typeface="+mn-cs"/>
                        </a:rPr>
                        <a:t>clearTimeout()</a:t>
                      </a:r>
                      <a:endParaRPr 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sz="1300" kern="1200">
                          <a:solidFill>
                            <a:schemeClr val="tx1"/>
                          </a:solidFill>
                          <a:latin typeface="微软雅黑" pitchFamily="34" charset="-122"/>
                          <a:ea typeface="微软雅黑" pitchFamily="34" charset="-122"/>
                          <a:cs typeface="+mn-cs"/>
                        </a:rPr>
                        <a:t>取消由</a:t>
                      </a:r>
                      <a:r>
                        <a:rPr lang="en-US" sz="1300" kern="1200" err="1">
                          <a:solidFill>
                            <a:schemeClr val="tx1"/>
                          </a:solidFill>
                          <a:latin typeface="微软雅黑" pitchFamily="34" charset="-122"/>
                          <a:ea typeface="微软雅黑" pitchFamily="34" charset="-122"/>
                          <a:cs typeface="+mn-cs"/>
                        </a:rPr>
                        <a:t>setTimeout</a:t>
                      </a:r>
                      <a:r>
                        <a:rPr lang="en-US" sz="1300" kern="1200">
                          <a:solidFill>
                            <a:schemeClr val="tx1"/>
                          </a:solidFill>
                          <a:latin typeface="微软雅黑" pitchFamily="34" charset="-122"/>
                          <a:ea typeface="微软雅黑" pitchFamily="34" charset="-122"/>
                          <a:cs typeface="+mn-cs"/>
                        </a:rPr>
                        <a:t>()</a:t>
                      </a:r>
                      <a:r>
                        <a:rPr lang="zh-CN" sz="1300" kern="1200">
                          <a:solidFill>
                            <a:schemeClr val="tx1"/>
                          </a:solidFill>
                          <a:latin typeface="微软雅黑" pitchFamily="34" charset="-122"/>
                          <a:ea typeface="微软雅黑" pitchFamily="34" charset="-122"/>
                          <a:cs typeface="+mn-cs"/>
                        </a:rPr>
                        <a:t>方法设置的计时器</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5"/>
                  </a:ext>
                </a:extLst>
              </a:tr>
              <a:tr h="288460">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300" kern="1200" err="1">
                          <a:solidFill>
                            <a:schemeClr val="tx1"/>
                          </a:solidFill>
                          <a:latin typeface="微软雅黑" pitchFamily="34" charset="-122"/>
                          <a:ea typeface="微软雅黑" pitchFamily="34" charset="-122"/>
                          <a:cs typeface="+mn-cs"/>
                        </a:rPr>
                        <a:t>clearInterval</a:t>
                      </a:r>
                      <a:r>
                        <a:rPr lang="en-US" sz="1300" kern="1200">
                          <a:solidFill>
                            <a:schemeClr val="tx1"/>
                          </a:solidFill>
                          <a:latin typeface="微软雅黑" pitchFamily="34" charset="-122"/>
                          <a:ea typeface="微软雅黑" pitchFamily="34" charset="-122"/>
                          <a:cs typeface="+mn-cs"/>
                        </a:rPr>
                        <a:t>()</a:t>
                      </a:r>
                      <a:endParaRPr 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sz="1300" kern="1200">
                          <a:solidFill>
                            <a:schemeClr val="tx1"/>
                          </a:solidFill>
                          <a:latin typeface="微软雅黑" pitchFamily="34" charset="-122"/>
                          <a:ea typeface="微软雅黑" pitchFamily="34" charset="-122"/>
                          <a:cs typeface="+mn-cs"/>
                        </a:rPr>
                        <a:t>取消由</a:t>
                      </a:r>
                      <a:r>
                        <a:rPr lang="en-US" sz="1300" kern="1200" err="1">
                          <a:solidFill>
                            <a:schemeClr val="tx1"/>
                          </a:solidFill>
                          <a:latin typeface="微软雅黑" pitchFamily="34" charset="-122"/>
                          <a:ea typeface="微软雅黑" pitchFamily="34" charset="-122"/>
                          <a:cs typeface="+mn-cs"/>
                        </a:rPr>
                        <a:t>setInterval</a:t>
                      </a:r>
                      <a:r>
                        <a:rPr lang="en-US" sz="1300" kern="1200">
                          <a:solidFill>
                            <a:schemeClr val="tx1"/>
                          </a:solidFill>
                          <a:latin typeface="微软雅黑" pitchFamily="34" charset="-122"/>
                          <a:ea typeface="微软雅黑" pitchFamily="34" charset="-122"/>
                          <a:cs typeface="+mn-cs"/>
                        </a:rPr>
                        <a:t>()</a:t>
                      </a:r>
                      <a:r>
                        <a:rPr lang="zh-CN" sz="1300" kern="1200">
                          <a:solidFill>
                            <a:schemeClr val="tx1"/>
                          </a:solidFill>
                          <a:latin typeface="微软雅黑" pitchFamily="34" charset="-122"/>
                          <a:ea typeface="微软雅黑" pitchFamily="34" charset="-122"/>
                          <a:cs typeface="+mn-cs"/>
                        </a:rPr>
                        <a:t>设置的计时器</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endParaRPr lang="zh-CN" altLang="en-US" sz="1400"/>
          </a:p>
          <a:p>
            <a:endParaRPr kumimoji="1" sz="1600">
              <a:solidFill>
                <a:srgbClr val="000000"/>
              </a:solidFill>
              <a:latin typeface="Adobe 仿宋 Std R" pitchFamily="18" charset="-122"/>
              <a:ea typeface="Adobe 仿宋 Std R" pitchFamily="18" charset="-122"/>
            </a:endParaRPr>
          </a:p>
          <a:p>
            <a:endParaRPr sz="1600"/>
          </a:p>
          <a:p>
            <a:pPr>
              <a:buNone/>
            </a:pPr>
            <a:endParaRPr sz="1600"/>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48</a:t>
            </a:fld>
            <a:endParaRPr lang="en-US" altLang="zh-CN"/>
          </a:p>
        </p:txBody>
      </p:sp>
      <p:sp>
        <p:nvSpPr>
          <p:cNvPr id="7" name="标题 2"/>
          <p:cNvSpPr>
            <a:spLocks noGrp="1"/>
          </p:cNvSpPr>
          <p:nvPr>
            <p:ph type="title"/>
          </p:nvPr>
        </p:nvSpPr>
        <p:spPr/>
        <p:txBody>
          <a:bodyPr>
            <a:normAutofit/>
          </a:bodyPr>
          <a:lstStyle/>
          <a:p>
            <a:r>
              <a:rPr lang="en-US" altLang="zh-CN" sz="2400"/>
              <a:t>8.2.2  window</a:t>
            </a:r>
            <a:r>
              <a:rPr sz="2400"/>
              <a:t>对象的方法</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7"/>
          <p:cNvSpPr txBox="1">
            <a:spLocks/>
          </p:cNvSpPr>
          <p:nvPr/>
        </p:nvSpPr>
        <p:spPr bwMode="auto">
          <a:xfrm>
            <a:off x="500040" y="857241"/>
            <a:ext cx="8207375" cy="71437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pPr>
            <a:r>
              <a:rPr lang="en-US" altLang="en-US" sz="1600" b="1">
                <a:solidFill>
                  <a:srgbClr val="0000CC"/>
                </a:solidFill>
                <a:latin typeface="Adobe 宋体 Std L" pitchFamily="18" charset="-122"/>
                <a:ea typeface="Adobe 宋体 Std L" pitchFamily="18" charset="-122"/>
                <a:cs typeface="华文细黑" pitchFamily="2" charset="-122"/>
              </a:rPr>
              <a:t>1.   </a:t>
            </a:r>
            <a:r>
              <a:rPr lang="en-US" altLang="zh-CN" sz="1600" b="1">
                <a:solidFill>
                  <a:srgbClr val="0000CC"/>
                </a:solidFill>
                <a:latin typeface="Adobe 宋体 Std L" pitchFamily="18" charset="-122"/>
                <a:ea typeface="Adobe 宋体 Std L" pitchFamily="18" charset="-122"/>
                <a:cs typeface="华文细黑" pitchFamily="2" charset="-122"/>
              </a:rPr>
              <a:t>open</a:t>
            </a:r>
            <a:r>
              <a:rPr lang="en-US" altLang="en-US" sz="1600" b="1">
                <a:solidFill>
                  <a:srgbClr val="0000CC"/>
                </a:solidFill>
                <a:latin typeface="Adobe 宋体 Std L" pitchFamily="18" charset="-122"/>
                <a:ea typeface="Adobe 宋体 Std L" pitchFamily="18" charset="-122"/>
                <a:cs typeface="华文细黑" pitchFamily="2" charset="-122"/>
              </a:rPr>
              <a:t>()</a:t>
            </a:r>
            <a:r>
              <a:rPr lang="zh-CN" altLang="en-US" sz="1600" b="1">
                <a:solidFill>
                  <a:srgbClr val="0000CC"/>
                </a:solidFill>
                <a:latin typeface="Adobe 宋体 Std L" pitchFamily="18" charset="-122"/>
                <a:ea typeface="Adobe 宋体 Std L" pitchFamily="18" charset="-122"/>
                <a:cs typeface="华文细黑" pitchFamily="2" charset="-122"/>
              </a:rPr>
              <a:t>方法</a:t>
            </a:r>
          </a:p>
          <a:p>
            <a:r>
              <a:rPr lang="en-US" altLang="zh-CN" sz="1400" b="1">
                <a:latin typeface="Adobe 宋体 Std L" pitchFamily="18" charset="-122"/>
                <a:ea typeface="Adobe 宋体 Std L" pitchFamily="18" charset="-122"/>
                <a:cs typeface="华文细黑" pitchFamily="2" charset="-122"/>
              </a:rPr>
              <a:t>       open()</a:t>
            </a:r>
            <a:r>
              <a:rPr lang="zh-CN" altLang="en-US" sz="1400" b="1">
                <a:latin typeface="Adobe 宋体 Std L" pitchFamily="18" charset="-122"/>
                <a:ea typeface="Adobe 宋体 Std L" pitchFamily="18" charset="-122"/>
                <a:cs typeface="华文细黑" pitchFamily="2" charset="-122"/>
              </a:rPr>
              <a:t>方法用于打开一个新窗口。</a:t>
            </a:r>
            <a:br>
              <a:rPr lang="en-US" altLang="zh-CN" sz="1400" b="1">
                <a:latin typeface="Adobe 宋体 Std L" pitchFamily="18" charset="-122"/>
                <a:ea typeface="Adobe 宋体 Std L" pitchFamily="18" charset="-122"/>
                <a:cs typeface="华文细黑" pitchFamily="2" charset="-122"/>
              </a:rPr>
            </a:br>
            <a:endParaRPr lang="en-US" altLang="zh-CN" sz="1400" b="1"/>
          </a:p>
        </p:txBody>
      </p:sp>
      <p:sp>
        <p:nvSpPr>
          <p:cNvPr id="9" name="文本占位符 8"/>
          <p:cNvSpPr>
            <a:spLocks noGrp="1"/>
          </p:cNvSpPr>
          <p:nvPr>
            <p:ph type="body" sz="quarter" idx="11"/>
          </p:nvPr>
        </p:nvSpPr>
        <p:spPr>
          <a:xfrm>
            <a:off x="857224" y="1643056"/>
            <a:ext cx="7215212" cy="357190"/>
          </a:xfrm>
        </p:spPr>
        <p:txBody>
          <a:bodyPr/>
          <a:lstStyle/>
          <a:p>
            <a:r>
              <a:rPr lang="en-US" err="1"/>
              <a:t>var</a:t>
            </a:r>
            <a:r>
              <a:rPr lang="en-US"/>
              <a:t> </a:t>
            </a:r>
            <a:r>
              <a:rPr lang="en-US" err="1"/>
              <a:t>targetWindow</a:t>
            </a:r>
            <a:r>
              <a:rPr lang="en-US"/>
              <a:t>=</a:t>
            </a:r>
            <a:r>
              <a:rPr lang="en-US" err="1"/>
              <a:t>window.open</a:t>
            </a:r>
            <a:r>
              <a:rPr lang="en-US"/>
              <a:t>(</a:t>
            </a:r>
            <a:r>
              <a:rPr lang="en-US" err="1"/>
              <a:t>url,name,features,replace</a:t>
            </a:r>
            <a:r>
              <a:rPr lang="en-US"/>
              <a:t>)</a:t>
            </a:r>
            <a:endParaRPr/>
          </a:p>
        </p:txBody>
      </p:sp>
      <p:sp>
        <p:nvSpPr>
          <p:cNvPr id="12" name="内容占位符 7"/>
          <p:cNvSpPr txBox="1">
            <a:spLocks/>
          </p:cNvSpPr>
          <p:nvPr/>
        </p:nvSpPr>
        <p:spPr bwMode="auto">
          <a:xfrm>
            <a:off x="714355" y="2046435"/>
            <a:ext cx="7858173" cy="3824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pPr>
            <a:r>
              <a:rPr lang="zh-CN" altLang="en-US" sz="1300" b="1">
                <a:latin typeface="Adobe 宋体 Std L" pitchFamily="18" charset="-122"/>
                <a:ea typeface="Adobe 宋体 Std L" pitchFamily="18" charset="-122"/>
                <a:cs typeface="华文细黑" pitchFamily="2" charset="-122"/>
              </a:rPr>
              <a:t>参数</a:t>
            </a:r>
            <a:r>
              <a:rPr lang="en-US" altLang="zh-CN" sz="1300" b="1">
                <a:latin typeface="Adobe 宋体 Std L" pitchFamily="18" charset="-122"/>
                <a:ea typeface="Adobe 宋体 Std L" pitchFamily="18" charset="-122"/>
                <a:cs typeface="华文细黑" pitchFamily="2" charset="-122"/>
              </a:rPr>
              <a:t>features</a:t>
            </a:r>
            <a:r>
              <a:rPr lang="zh-CN" altLang="en-US" sz="1300" b="1">
                <a:latin typeface="Adobe 宋体 Std L" pitchFamily="18" charset="-122"/>
                <a:ea typeface="Adobe 宋体 Std L" pitchFamily="18" charset="-122"/>
                <a:cs typeface="华文细黑" pitchFamily="2" charset="-122"/>
              </a:rPr>
              <a:t>用于设置窗口在创建时所具有的特征，如标题栏、菜单栏、状态栏、是否全屏显示等特征</a:t>
            </a:r>
            <a:r>
              <a:rPr lang="zh-CN" altLang="en-US" sz="1400" b="1">
                <a:latin typeface="Adobe 宋体 Std L" pitchFamily="18" charset="-122"/>
                <a:ea typeface="Adobe 宋体 Std L" pitchFamily="18" charset="-122"/>
                <a:cs typeface="华文细黑" pitchFamily="2" charset="-122"/>
              </a:rPr>
              <a:t>。</a:t>
            </a:r>
            <a:endParaRPr kumimoji="0" lang="en-US" altLang="zh-CN" sz="18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p:txBody>
      </p:sp>
      <p:graphicFrame>
        <p:nvGraphicFramePr>
          <p:cNvPr id="13" name="Group 96"/>
          <p:cNvGraphicFramePr>
            <a:graphicFrameLocks noGrp="1"/>
          </p:cNvGraphicFramePr>
          <p:nvPr>
            <p:extLst>
              <p:ext uri="{D42A27DB-BD31-4B8C-83A1-F6EECF244321}">
                <p14:modId xmlns:p14="http://schemas.microsoft.com/office/powerpoint/2010/main" val="761197018"/>
              </p:ext>
            </p:extLst>
          </p:nvPr>
        </p:nvGraphicFramePr>
        <p:xfrm>
          <a:off x="928662" y="2500312"/>
          <a:ext cx="7286676" cy="2213603"/>
        </p:xfrm>
        <a:graphic>
          <a:graphicData uri="http://schemas.openxmlformats.org/drawingml/2006/table">
            <a:tbl>
              <a:tblPr/>
              <a:tblGrid>
                <a:gridCol w="1643074">
                  <a:extLst>
                    <a:ext uri="{9D8B030D-6E8A-4147-A177-3AD203B41FA5}">
                      <a16:colId xmlns:a16="http://schemas.microsoft.com/office/drawing/2014/main" val="20000"/>
                    </a:ext>
                  </a:extLst>
                </a:gridCol>
                <a:gridCol w="5643602">
                  <a:extLst>
                    <a:ext uri="{9D8B030D-6E8A-4147-A177-3AD203B41FA5}">
                      <a16:colId xmlns:a16="http://schemas.microsoft.com/office/drawing/2014/main" val="20001"/>
                    </a:ext>
                  </a:extLst>
                </a:gridCol>
              </a:tblGrid>
              <a:tr h="31977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a:ln>
                            <a:noFill/>
                          </a:ln>
                          <a:solidFill>
                            <a:srgbClr val="FFFFFF"/>
                          </a:solidFill>
                          <a:effectLst/>
                          <a:latin typeface="微软雅黑" pitchFamily="34" charset="-122"/>
                          <a:ea typeface="微软雅黑" pitchFamily="34" charset="-122"/>
                          <a:cs typeface="+mn-cs"/>
                        </a:rPr>
                        <a:t>窗口特征</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a:ln>
                            <a:noFill/>
                          </a:ln>
                          <a:solidFill>
                            <a:srgbClr val="FFFFFF"/>
                          </a:solidFill>
                          <a:effectLst/>
                          <a:latin typeface="微软雅黑" pitchFamily="34" charset="-122"/>
                          <a:ea typeface="微软雅黑" pitchFamily="34" charset="-122"/>
                          <a:cs typeface="+mn-cs"/>
                        </a:rPr>
                        <a:t>描 述</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55774">
                <a:tc>
                  <a:txBody>
                    <a:bodyPr/>
                    <a:lstStyle/>
                    <a:p>
                      <a:pPr marL="0" algn="just" defTabSz="914400" rtl="0" eaLnBrk="1" latinLnBrk="0" hangingPunct="1">
                        <a:spcAft>
                          <a:spcPts val="0"/>
                        </a:spcAft>
                      </a:pPr>
                      <a:r>
                        <a:rPr lang="en-US" sz="1300" kern="1200" err="1">
                          <a:solidFill>
                            <a:schemeClr val="tx1"/>
                          </a:solidFill>
                          <a:latin typeface="微软雅黑" pitchFamily="34" charset="-122"/>
                          <a:ea typeface="微软雅黑" pitchFamily="34" charset="-122"/>
                          <a:cs typeface="+mn-cs"/>
                        </a:rPr>
                        <a:t>channelmode</a:t>
                      </a:r>
                      <a:endParaRPr 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sz="1300" kern="1200">
                          <a:solidFill>
                            <a:schemeClr val="tx1"/>
                          </a:solidFill>
                          <a:latin typeface="微软雅黑" pitchFamily="34" charset="-122"/>
                          <a:ea typeface="微软雅黑" pitchFamily="34" charset="-122"/>
                          <a:cs typeface="+mn-cs"/>
                        </a:rPr>
                        <a:t>是否使用</a:t>
                      </a:r>
                      <a:r>
                        <a:rPr lang="en-US" sz="1300" kern="1200">
                          <a:solidFill>
                            <a:schemeClr val="tx1"/>
                          </a:solidFill>
                          <a:latin typeface="微软雅黑" pitchFamily="34" charset="-122"/>
                          <a:ea typeface="微软雅黑" pitchFamily="34" charset="-122"/>
                          <a:cs typeface="+mn-cs"/>
                        </a:rPr>
                        <a:t>channel</a:t>
                      </a:r>
                      <a:r>
                        <a:rPr lang="zh-CN" altLang="en-US" sz="1800" b="1" i="0" kern="1200">
                          <a:solidFill>
                            <a:schemeClr val="tx1"/>
                          </a:solidFill>
                          <a:effectLst/>
                          <a:latin typeface="+mn-lt"/>
                          <a:ea typeface="+mn-ea"/>
                          <a:cs typeface="+mn-cs"/>
                        </a:rPr>
                        <a:t>剧院模式</a:t>
                      </a:r>
                      <a:r>
                        <a:rPr lang="zh-CN" sz="1300" kern="1200">
                          <a:solidFill>
                            <a:schemeClr val="tx1"/>
                          </a:solidFill>
                          <a:latin typeface="微软雅黑" pitchFamily="34" charset="-122"/>
                          <a:ea typeface="微软雅黑" pitchFamily="34" charset="-122"/>
                          <a:cs typeface="+mn-cs"/>
                        </a:rPr>
                        <a:t>模式显示窗口，取值范围</a:t>
                      </a:r>
                      <a:r>
                        <a:rPr lang="en-US" sz="1300" kern="1200">
                          <a:solidFill>
                            <a:schemeClr val="tx1"/>
                          </a:solidFill>
                          <a:latin typeface="微软雅黑" pitchFamily="34" charset="-122"/>
                          <a:ea typeface="微软雅黑" pitchFamily="34" charset="-122"/>
                          <a:cs typeface="+mn-cs"/>
                        </a:rPr>
                        <a:t>yes|no|1|0</a:t>
                      </a:r>
                      <a:r>
                        <a:rPr lang="zh-CN" sz="1300" kern="1200">
                          <a:solidFill>
                            <a:schemeClr val="tx1"/>
                          </a:solidFill>
                          <a:latin typeface="微软雅黑" pitchFamily="34" charset="-122"/>
                          <a:ea typeface="微软雅黑" pitchFamily="34" charset="-122"/>
                          <a:cs typeface="+mn-cs"/>
                        </a:rPr>
                        <a:t>，默认为</a:t>
                      </a:r>
                      <a:r>
                        <a:rPr lang="en-US" sz="1300" kern="1200">
                          <a:solidFill>
                            <a:schemeClr val="tx1"/>
                          </a:solidFill>
                          <a:latin typeface="微软雅黑" pitchFamily="34" charset="-122"/>
                          <a:ea typeface="微软雅黑" pitchFamily="34" charset="-122"/>
                          <a:cs typeface="+mn-cs"/>
                        </a:rPr>
                        <a:t>no</a:t>
                      </a:r>
                      <a:endParaRPr 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1"/>
                  </a:ext>
                </a:extLst>
              </a:tr>
              <a:tr h="328841">
                <a:tc>
                  <a:txBody>
                    <a:bodyPr/>
                    <a:lstStyle/>
                    <a:p>
                      <a:pPr marL="0" algn="just" defTabSz="914400" rtl="0" eaLnBrk="1" latinLnBrk="0" hangingPunct="1">
                        <a:spcAft>
                          <a:spcPts val="0"/>
                        </a:spcAft>
                      </a:pPr>
                      <a:r>
                        <a:rPr lang="en-US" sz="1300" kern="1200">
                          <a:solidFill>
                            <a:schemeClr val="tx1"/>
                          </a:solidFill>
                          <a:latin typeface="微软雅黑" pitchFamily="34" charset="-122"/>
                          <a:ea typeface="微软雅黑" pitchFamily="34" charset="-122"/>
                          <a:cs typeface="+mn-cs"/>
                        </a:rPr>
                        <a:t>directories</a:t>
                      </a:r>
                      <a:endParaRPr 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algn="just" defTabSz="914400" rtl="0" eaLnBrk="1" latinLnBrk="0" hangingPunct="1">
                        <a:spcAft>
                          <a:spcPts val="0"/>
                        </a:spcAft>
                      </a:pPr>
                      <a:r>
                        <a:rPr lang="zh-CN" sz="1300" kern="1200">
                          <a:solidFill>
                            <a:schemeClr val="tx1"/>
                          </a:solidFill>
                          <a:latin typeface="微软雅黑" pitchFamily="34" charset="-122"/>
                          <a:ea typeface="微软雅黑" pitchFamily="34" charset="-122"/>
                          <a:cs typeface="+mn-cs"/>
                        </a:rPr>
                        <a:t>是否添加目录按钮，取值范围</a:t>
                      </a:r>
                      <a:r>
                        <a:rPr lang="en-US" sz="1300" kern="1200">
                          <a:solidFill>
                            <a:schemeClr val="tx1"/>
                          </a:solidFill>
                          <a:latin typeface="微软雅黑" pitchFamily="34" charset="-122"/>
                          <a:ea typeface="微软雅黑" pitchFamily="34" charset="-122"/>
                          <a:cs typeface="+mn-cs"/>
                        </a:rPr>
                        <a:t>yes|no|1|0</a:t>
                      </a:r>
                      <a:r>
                        <a:rPr lang="zh-CN" sz="1300" kern="1200">
                          <a:solidFill>
                            <a:schemeClr val="tx1"/>
                          </a:solidFill>
                          <a:latin typeface="微软雅黑" pitchFamily="34" charset="-122"/>
                          <a:ea typeface="微软雅黑" pitchFamily="34" charset="-122"/>
                          <a:cs typeface="+mn-cs"/>
                        </a:rPr>
                        <a:t>，默认为</a:t>
                      </a:r>
                      <a:r>
                        <a:rPr lang="en-US" sz="1300" kern="1200">
                          <a:solidFill>
                            <a:schemeClr val="tx1"/>
                          </a:solidFill>
                          <a:latin typeface="微软雅黑" pitchFamily="34" charset="-122"/>
                          <a:ea typeface="微软雅黑" pitchFamily="34" charset="-122"/>
                          <a:cs typeface="+mn-cs"/>
                        </a:rPr>
                        <a:t>yes</a:t>
                      </a:r>
                      <a:endParaRPr 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2"/>
                  </a:ext>
                </a:extLst>
              </a:tr>
              <a:tr h="273137">
                <a:tc>
                  <a:txBody>
                    <a:bodyPr/>
                    <a:lstStyle/>
                    <a:p>
                      <a:pPr marL="0" algn="just" defTabSz="914400" rtl="0" eaLnBrk="1" latinLnBrk="0" hangingPunct="1">
                        <a:spcAft>
                          <a:spcPts val="0"/>
                        </a:spcAft>
                      </a:pPr>
                      <a:r>
                        <a:rPr lang="en-US" sz="1300" kern="1200" err="1">
                          <a:solidFill>
                            <a:schemeClr val="tx1"/>
                          </a:solidFill>
                          <a:latin typeface="微软雅黑" pitchFamily="34" charset="-122"/>
                          <a:ea typeface="微软雅黑" pitchFamily="34" charset="-122"/>
                          <a:cs typeface="+mn-cs"/>
                        </a:rPr>
                        <a:t>fullscreen</a:t>
                      </a:r>
                      <a:endParaRPr 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sz="1300" kern="1200">
                          <a:solidFill>
                            <a:schemeClr val="tx1"/>
                          </a:solidFill>
                          <a:latin typeface="微软雅黑" pitchFamily="34" charset="-122"/>
                          <a:ea typeface="微软雅黑" pitchFamily="34" charset="-122"/>
                          <a:cs typeface="+mn-cs"/>
                        </a:rPr>
                        <a:t>是否使用全屏模式显示浏览器，取值范围</a:t>
                      </a:r>
                      <a:r>
                        <a:rPr lang="en-US" sz="1300" kern="1200">
                          <a:solidFill>
                            <a:schemeClr val="tx1"/>
                          </a:solidFill>
                          <a:latin typeface="微软雅黑" pitchFamily="34" charset="-122"/>
                          <a:ea typeface="微软雅黑" pitchFamily="34" charset="-122"/>
                          <a:cs typeface="+mn-cs"/>
                        </a:rPr>
                        <a:t>yes|no|1|0</a:t>
                      </a:r>
                      <a:r>
                        <a:rPr lang="zh-CN" sz="1300" kern="1200">
                          <a:solidFill>
                            <a:schemeClr val="tx1"/>
                          </a:solidFill>
                          <a:latin typeface="微软雅黑" pitchFamily="34" charset="-122"/>
                          <a:ea typeface="微软雅黑" pitchFamily="34" charset="-122"/>
                          <a:cs typeface="+mn-cs"/>
                        </a:rPr>
                        <a:t>，默认为</a:t>
                      </a:r>
                      <a:r>
                        <a:rPr lang="en-US" sz="1300" kern="1200">
                          <a:solidFill>
                            <a:schemeClr val="tx1"/>
                          </a:solidFill>
                          <a:latin typeface="微软雅黑" pitchFamily="34" charset="-122"/>
                          <a:ea typeface="微软雅黑" pitchFamily="34" charset="-122"/>
                          <a:cs typeface="+mn-cs"/>
                        </a:rPr>
                        <a:t>no</a:t>
                      </a:r>
                      <a:endParaRPr 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3"/>
                  </a:ext>
                </a:extLst>
              </a:tr>
              <a:tr h="273137">
                <a:tc>
                  <a:txBody>
                    <a:bodyPr/>
                    <a:lstStyle/>
                    <a:p>
                      <a:pPr marL="0" algn="just" defTabSz="914400" rtl="0" eaLnBrk="1" latinLnBrk="0" hangingPunct="1">
                        <a:spcAft>
                          <a:spcPts val="0"/>
                        </a:spcAft>
                      </a:pPr>
                      <a:r>
                        <a:rPr lang="en-US" sz="1300" kern="1200">
                          <a:solidFill>
                            <a:schemeClr val="tx1"/>
                          </a:solidFill>
                          <a:latin typeface="微软雅黑" pitchFamily="34" charset="-122"/>
                          <a:ea typeface="微软雅黑" pitchFamily="34" charset="-122"/>
                          <a:cs typeface="+mn-cs"/>
                        </a:rPr>
                        <a:t>location</a:t>
                      </a:r>
                      <a:endParaRPr 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algn="just" defTabSz="914400" rtl="0" eaLnBrk="1" latinLnBrk="0" hangingPunct="1">
                        <a:spcAft>
                          <a:spcPts val="0"/>
                        </a:spcAft>
                      </a:pPr>
                      <a:r>
                        <a:rPr lang="zh-CN" sz="1300" kern="1200">
                          <a:solidFill>
                            <a:schemeClr val="tx1"/>
                          </a:solidFill>
                          <a:latin typeface="微软雅黑" pitchFamily="34" charset="-122"/>
                          <a:ea typeface="微软雅黑" pitchFamily="34" charset="-122"/>
                          <a:cs typeface="+mn-cs"/>
                        </a:rPr>
                        <a:t>是否显示地址栏，取值范围</a:t>
                      </a:r>
                      <a:r>
                        <a:rPr lang="en-US" sz="1300" kern="1200">
                          <a:solidFill>
                            <a:schemeClr val="tx1"/>
                          </a:solidFill>
                          <a:latin typeface="微软雅黑" pitchFamily="34" charset="-122"/>
                          <a:ea typeface="微软雅黑" pitchFamily="34" charset="-122"/>
                          <a:cs typeface="+mn-cs"/>
                        </a:rPr>
                        <a:t>yes|no|1|0</a:t>
                      </a:r>
                      <a:r>
                        <a:rPr lang="zh-CN" sz="1300" kern="1200">
                          <a:solidFill>
                            <a:schemeClr val="tx1"/>
                          </a:solidFill>
                          <a:latin typeface="微软雅黑" pitchFamily="34" charset="-122"/>
                          <a:ea typeface="微软雅黑" pitchFamily="34" charset="-122"/>
                          <a:cs typeface="+mn-cs"/>
                        </a:rPr>
                        <a:t>，默认为</a:t>
                      </a:r>
                      <a:r>
                        <a:rPr lang="en-US" sz="1300" kern="1200">
                          <a:solidFill>
                            <a:schemeClr val="tx1"/>
                          </a:solidFill>
                          <a:latin typeface="微软雅黑" pitchFamily="34" charset="-122"/>
                          <a:ea typeface="微软雅黑" pitchFamily="34" charset="-122"/>
                          <a:cs typeface="+mn-cs"/>
                        </a:rPr>
                        <a:t>yes</a:t>
                      </a:r>
                      <a:endParaRPr 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4"/>
                  </a:ext>
                </a:extLst>
              </a:tr>
              <a:tr h="273137">
                <a:tc>
                  <a:txBody>
                    <a:bodyPr/>
                    <a:lstStyle/>
                    <a:p>
                      <a:pPr marL="0" algn="just" defTabSz="914400" rtl="0" eaLnBrk="1" latinLnBrk="0" hangingPunct="1">
                        <a:spcAft>
                          <a:spcPts val="0"/>
                        </a:spcAft>
                      </a:pPr>
                      <a:r>
                        <a:rPr lang="en-US" sz="1300" kern="1200">
                          <a:solidFill>
                            <a:schemeClr val="tx1"/>
                          </a:solidFill>
                          <a:latin typeface="微软雅黑" pitchFamily="34" charset="-122"/>
                          <a:ea typeface="微软雅黑" pitchFamily="34" charset="-122"/>
                          <a:cs typeface="+mn-cs"/>
                        </a:rPr>
                        <a:t>menubar</a:t>
                      </a:r>
                      <a:endParaRPr 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sz="1300" kern="1200">
                          <a:solidFill>
                            <a:schemeClr val="tx1"/>
                          </a:solidFill>
                          <a:latin typeface="微软雅黑" pitchFamily="34" charset="-122"/>
                          <a:ea typeface="微软雅黑" pitchFamily="34" charset="-122"/>
                          <a:cs typeface="+mn-cs"/>
                        </a:rPr>
                        <a:t>是否显示菜单栏，取值范围</a:t>
                      </a:r>
                      <a:r>
                        <a:rPr lang="en-US" sz="1300" kern="1200">
                          <a:solidFill>
                            <a:schemeClr val="tx1"/>
                          </a:solidFill>
                          <a:latin typeface="微软雅黑" pitchFamily="34" charset="-122"/>
                          <a:ea typeface="微软雅黑" pitchFamily="34" charset="-122"/>
                          <a:cs typeface="+mn-cs"/>
                        </a:rPr>
                        <a:t>yes|no|1|0</a:t>
                      </a:r>
                      <a:r>
                        <a:rPr lang="zh-CN" sz="1300" kern="1200">
                          <a:solidFill>
                            <a:schemeClr val="tx1"/>
                          </a:solidFill>
                          <a:latin typeface="微软雅黑" pitchFamily="34" charset="-122"/>
                          <a:ea typeface="微软雅黑" pitchFamily="34" charset="-122"/>
                          <a:cs typeface="+mn-cs"/>
                        </a:rPr>
                        <a:t>，默认为</a:t>
                      </a:r>
                      <a:r>
                        <a:rPr lang="en-US" sz="1300" kern="1200">
                          <a:solidFill>
                            <a:schemeClr val="tx1"/>
                          </a:solidFill>
                          <a:latin typeface="微软雅黑" pitchFamily="34" charset="-122"/>
                          <a:ea typeface="微软雅黑" pitchFamily="34" charset="-122"/>
                          <a:cs typeface="+mn-cs"/>
                        </a:rPr>
                        <a:t>yes</a:t>
                      </a:r>
                      <a:endParaRPr 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5"/>
                  </a:ext>
                </a:extLst>
              </a:tr>
              <a:tr h="273137">
                <a:tc>
                  <a:txBody>
                    <a:bodyPr/>
                    <a:lstStyle/>
                    <a:p>
                      <a:pPr marL="0" algn="just" defTabSz="914400" rtl="0" eaLnBrk="1" latinLnBrk="0" hangingPunct="1">
                        <a:spcAft>
                          <a:spcPts val="0"/>
                        </a:spcAft>
                      </a:pPr>
                      <a:r>
                        <a:rPr lang="en-US" sz="1300" kern="1200">
                          <a:solidFill>
                            <a:schemeClr val="tx1"/>
                          </a:solidFill>
                          <a:latin typeface="微软雅黑" pitchFamily="34" charset="-122"/>
                          <a:ea typeface="微软雅黑" pitchFamily="34" charset="-122"/>
                          <a:cs typeface="+mn-cs"/>
                        </a:rPr>
                        <a:t>resizable</a:t>
                      </a:r>
                      <a:endParaRPr 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sz="1300" kern="1200">
                          <a:solidFill>
                            <a:schemeClr val="tx1"/>
                          </a:solidFill>
                          <a:latin typeface="微软雅黑" pitchFamily="34" charset="-122"/>
                          <a:ea typeface="微软雅黑" pitchFamily="34" charset="-122"/>
                          <a:cs typeface="+mn-cs"/>
                        </a:rPr>
                        <a:t>窗口是否可调节尺寸，取值范围</a:t>
                      </a:r>
                      <a:r>
                        <a:rPr lang="en-US" sz="1300" kern="1200">
                          <a:solidFill>
                            <a:schemeClr val="tx1"/>
                          </a:solidFill>
                          <a:latin typeface="微软雅黑" pitchFamily="34" charset="-122"/>
                          <a:ea typeface="微软雅黑" pitchFamily="34" charset="-122"/>
                          <a:cs typeface="+mn-cs"/>
                        </a:rPr>
                        <a:t>yes|no|1|0</a:t>
                      </a:r>
                      <a:r>
                        <a:rPr lang="zh-CN" sz="1300" kern="1200">
                          <a:solidFill>
                            <a:schemeClr val="tx1"/>
                          </a:solidFill>
                          <a:latin typeface="微软雅黑" pitchFamily="34" charset="-122"/>
                          <a:ea typeface="微软雅黑" pitchFamily="34" charset="-122"/>
                          <a:cs typeface="+mn-cs"/>
                        </a:rPr>
                        <a:t>，默认为</a:t>
                      </a:r>
                      <a:r>
                        <a:rPr lang="en-US" sz="1300" kern="1200">
                          <a:solidFill>
                            <a:schemeClr val="tx1"/>
                          </a:solidFill>
                          <a:latin typeface="微软雅黑" pitchFamily="34" charset="-122"/>
                          <a:ea typeface="微软雅黑" pitchFamily="34" charset="-122"/>
                          <a:cs typeface="+mn-cs"/>
                        </a:rPr>
                        <a:t>yes</a:t>
                      </a:r>
                      <a:endParaRPr 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endParaRPr sz="1600"/>
          </a:p>
          <a:p>
            <a:endParaRPr kumimoji="1" sz="1600">
              <a:solidFill>
                <a:srgbClr val="000000"/>
              </a:solidFill>
              <a:latin typeface="Adobe 仿宋 Std R" pitchFamily="18" charset="-122"/>
              <a:ea typeface="Adobe 仿宋 Std R" pitchFamily="18" charset="-122"/>
            </a:endParaRPr>
          </a:p>
          <a:p>
            <a:endParaRPr sz="1600"/>
          </a:p>
          <a:p>
            <a:pPr>
              <a:buNone/>
            </a:pPr>
            <a:endParaRPr sz="1600"/>
          </a:p>
          <a:p>
            <a:pPr>
              <a:buNone/>
            </a:pPr>
            <a:endParaRPr/>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49</a:t>
            </a:fld>
            <a:endParaRPr lang="en-US" altLang="zh-CN"/>
          </a:p>
        </p:txBody>
      </p:sp>
      <p:sp>
        <p:nvSpPr>
          <p:cNvPr id="7" name="标题 2"/>
          <p:cNvSpPr>
            <a:spLocks noGrp="1"/>
          </p:cNvSpPr>
          <p:nvPr>
            <p:ph type="title"/>
          </p:nvPr>
        </p:nvSpPr>
        <p:spPr/>
        <p:txBody>
          <a:bodyPr>
            <a:normAutofit/>
          </a:bodyPr>
          <a:lstStyle/>
          <a:p>
            <a:r>
              <a:rPr lang="en-US" altLang="zh-CN" sz="2400"/>
              <a:t>window</a:t>
            </a:r>
            <a:r>
              <a:rPr sz="2400"/>
              <a:t>窗口特征</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7"/>
          <p:cNvSpPr txBox="1">
            <a:spLocks/>
          </p:cNvSpPr>
          <p:nvPr/>
        </p:nvSpPr>
        <p:spPr bwMode="auto">
          <a:xfrm>
            <a:off x="500040" y="857241"/>
            <a:ext cx="8207375" cy="17145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buFont typeface="Wingdings" pitchFamily="2" charset="2"/>
              <a:buChar char="l"/>
            </a:pPr>
            <a:endParaRPr lang="en-US" altLang="zh-CN" sz="1400" b="1">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buFont typeface="Wingdings" pitchFamily="2" charset="2"/>
              <a:buChar char="l"/>
            </a:pPr>
            <a:endParaRPr lang="en-US" altLang="zh-CN" sz="1400" b="1">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buFont typeface="Wingdings" pitchFamily="2" charset="2"/>
              <a:buChar char="l"/>
            </a:pPr>
            <a:endParaRPr lang="en-US" altLang="zh-CN" sz="1400" b="1">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buFont typeface="Wingdings" pitchFamily="2" charset="2"/>
              <a:buChar char="l"/>
            </a:pPr>
            <a:endParaRPr lang="en-US" altLang="zh-CN" sz="1400" b="1">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buFont typeface="Wingdings" pitchFamily="2" charset="2"/>
              <a:buChar char="l"/>
            </a:pPr>
            <a:endParaRPr lang="en-US" altLang="zh-CN" sz="1400" b="1">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buFont typeface="Wingdings" pitchFamily="2" charset="2"/>
              <a:buChar char="l"/>
            </a:pPr>
            <a:endParaRPr lang="zh-CN" altLang="en-US" sz="1400"/>
          </a:p>
          <a:p>
            <a:pPr marL="342900" indent="-342900" fontAlgn="base">
              <a:lnSpc>
                <a:spcPct val="150000"/>
              </a:lnSpc>
              <a:spcBef>
                <a:spcPct val="20000"/>
              </a:spcBef>
              <a:spcAft>
                <a:spcPct val="0"/>
              </a:spcAft>
              <a:buClr>
                <a:schemeClr val="accent6"/>
              </a:buClr>
              <a:buFont typeface="Wingdings" pitchFamily="2" charset="2"/>
              <a:buChar char="l"/>
            </a:pPr>
            <a:endParaRPr lang="zh-CN" altLang="en-US" sz="1400" b="1">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buFont typeface="Wingdings" pitchFamily="2" charset="2"/>
              <a:buChar char="l"/>
            </a:pPr>
            <a:endParaRPr lang="en-US" altLang="zh-CN" sz="1600"/>
          </a:p>
          <a:p>
            <a:pPr marL="342900" marR="0" lvl="0" indent="-342900" algn="l" defTabSz="914400" rtl="0" eaLnBrk="1" fontAlgn="base" latinLnBrk="0" hangingPunct="1">
              <a:lnSpc>
                <a:spcPct val="150000"/>
              </a:lnSpc>
              <a:spcBef>
                <a:spcPct val="20000"/>
              </a:spcBef>
              <a:spcAft>
                <a:spcPct val="0"/>
              </a:spcAft>
              <a:buClr>
                <a:schemeClr val="accent6"/>
              </a:buClr>
              <a:buSzTx/>
              <a:buFont typeface="Wingdings" pitchFamily="2" charset="2"/>
              <a:buNone/>
              <a:tabLst/>
              <a:defRPr/>
            </a:pPr>
            <a:endParaRPr kumimoji="0" lang="en-US" altLang="zh-CN" sz="16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a:p>
            <a:pPr marL="342900" marR="0" lvl="0" indent="-342900" algn="l" defTabSz="914400" rtl="0" eaLnBrk="1" fontAlgn="base" latinLnBrk="0" hangingPunct="1">
              <a:lnSpc>
                <a:spcPct val="150000"/>
              </a:lnSpc>
              <a:spcBef>
                <a:spcPct val="20000"/>
              </a:spcBef>
              <a:spcAft>
                <a:spcPct val="0"/>
              </a:spcAft>
              <a:buClr>
                <a:schemeClr val="accent6"/>
              </a:buClr>
              <a:buSzTx/>
              <a:buFont typeface="Wingdings" pitchFamily="2" charset="2"/>
              <a:buNone/>
              <a:tabLst/>
              <a:defRPr/>
            </a:pPr>
            <a:endParaRPr kumimoji="0" lang="en-US" altLang="zh-CN" sz="18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p:txBody>
      </p:sp>
      <p:graphicFrame>
        <p:nvGraphicFramePr>
          <p:cNvPr id="12" name="Group 96"/>
          <p:cNvGraphicFramePr>
            <a:graphicFrameLocks noGrp="1"/>
          </p:cNvGraphicFramePr>
          <p:nvPr/>
        </p:nvGraphicFramePr>
        <p:xfrm>
          <a:off x="857224" y="928676"/>
          <a:ext cx="7286676" cy="2504870"/>
        </p:xfrm>
        <a:graphic>
          <a:graphicData uri="http://schemas.openxmlformats.org/drawingml/2006/table">
            <a:tbl>
              <a:tblPr/>
              <a:tblGrid>
                <a:gridCol w="1571636">
                  <a:extLst>
                    <a:ext uri="{9D8B030D-6E8A-4147-A177-3AD203B41FA5}">
                      <a16:colId xmlns:a16="http://schemas.microsoft.com/office/drawing/2014/main" val="20000"/>
                    </a:ext>
                  </a:extLst>
                </a:gridCol>
                <a:gridCol w="5715040">
                  <a:extLst>
                    <a:ext uri="{9D8B030D-6E8A-4147-A177-3AD203B41FA5}">
                      <a16:colId xmlns:a16="http://schemas.microsoft.com/office/drawing/2014/main" val="20001"/>
                    </a:ext>
                  </a:extLst>
                </a:gridCol>
              </a:tblGrid>
              <a:tr h="31977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a:ln>
                            <a:noFill/>
                          </a:ln>
                          <a:solidFill>
                            <a:srgbClr val="FFFFFF"/>
                          </a:solidFill>
                          <a:effectLst/>
                          <a:latin typeface="微软雅黑" pitchFamily="34" charset="-122"/>
                          <a:ea typeface="微软雅黑" pitchFamily="34" charset="-122"/>
                          <a:cs typeface="+mn-cs"/>
                        </a:rPr>
                        <a:t>窗口特征</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a:ln>
                            <a:noFill/>
                          </a:ln>
                          <a:solidFill>
                            <a:srgbClr val="FFFFFF"/>
                          </a:solidFill>
                          <a:effectLst/>
                          <a:latin typeface="微软雅黑" pitchFamily="34" charset="-122"/>
                          <a:ea typeface="微软雅黑" pitchFamily="34" charset="-122"/>
                          <a:cs typeface="+mn-cs"/>
                        </a:rPr>
                        <a:t>描 述</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273137">
                <a:tc>
                  <a:txBody>
                    <a:bodyPr/>
                    <a:lstStyle/>
                    <a:p>
                      <a:pPr marL="0" algn="just" defTabSz="914400" rtl="0" eaLnBrk="1" latinLnBrk="0" hangingPunct="1">
                        <a:spcAft>
                          <a:spcPts val="0"/>
                        </a:spcAft>
                      </a:pPr>
                      <a:r>
                        <a:rPr lang="en-US" sz="1300" kern="1200">
                          <a:solidFill>
                            <a:schemeClr val="tx1"/>
                          </a:solidFill>
                          <a:latin typeface="微软雅黑" pitchFamily="34" charset="-122"/>
                          <a:ea typeface="微软雅黑" pitchFamily="34" charset="-122"/>
                          <a:cs typeface="+mn-cs"/>
                        </a:rPr>
                        <a:t>scrollbars</a:t>
                      </a:r>
                      <a:endParaRPr 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sz="1300" kern="1200">
                          <a:solidFill>
                            <a:schemeClr val="tx1"/>
                          </a:solidFill>
                          <a:latin typeface="微软雅黑" pitchFamily="34" charset="-122"/>
                          <a:ea typeface="微软雅黑" pitchFamily="34" charset="-122"/>
                          <a:cs typeface="+mn-cs"/>
                        </a:rPr>
                        <a:t>是否显示滚动条，取值范围</a:t>
                      </a:r>
                      <a:r>
                        <a:rPr lang="en-US" sz="1300" kern="1200">
                          <a:solidFill>
                            <a:schemeClr val="tx1"/>
                          </a:solidFill>
                          <a:latin typeface="微软雅黑" pitchFamily="34" charset="-122"/>
                          <a:ea typeface="微软雅黑" pitchFamily="34" charset="-122"/>
                          <a:cs typeface="+mn-cs"/>
                        </a:rPr>
                        <a:t>yes|no|1|0</a:t>
                      </a:r>
                      <a:r>
                        <a:rPr lang="zh-CN" sz="1300" kern="1200">
                          <a:solidFill>
                            <a:schemeClr val="tx1"/>
                          </a:solidFill>
                          <a:latin typeface="微软雅黑" pitchFamily="34" charset="-122"/>
                          <a:ea typeface="微软雅黑" pitchFamily="34" charset="-122"/>
                          <a:cs typeface="+mn-cs"/>
                        </a:rPr>
                        <a:t>，默认为</a:t>
                      </a:r>
                      <a:r>
                        <a:rPr lang="en-US" sz="1300" kern="1200">
                          <a:solidFill>
                            <a:schemeClr val="tx1"/>
                          </a:solidFill>
                          <a:latin typeface="微软雅黑" pitchFamily="34" charset="-122"/>
                          <a:ea typeface="微软雅黑" pitchFamily="34" charset="-122"/>
                          <a:cs typeface="+mn-cs"/>
                        </a:rPr>
                        <a:t>yes</a:t>
                      </a:r>
                      <a:endParaRPr 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1"/>
                  </a:ext>
                </a:extLst>
              </a:tr>
              <a:tr h="273137">
                <a:tc>
                  <a:txBody>
                    <a:bodyPr/>
                    <a:lstStyle/>
                    <a:p>
                      <a:pPr marL="0" algn="just" defTabSz="914400" rtl="0" eaLnBrk="1" latinLnBrk="0" hangingPunct="1">
                        <a:spcAft>
                          <a:spcPts val="0"/>
                        </a:spcAft>
                      </a:pPr>
                      <a:r>
                        <a:rPr lang="en-US" sz="1300" kern="1200">
                          <a:solidFill>
                            <a:schemeClr val="tx1"/>
                          </a:solidFill>
                          <a:latin typeface="微软雅黑" pitchFamily="34" charset="-122"/>
                          <a:ea typeface="微软雅黑" pitchFamily="34" charset="-122"/>
                          <a:cs typeface="+mn-cs"/>
                        </a:rPr>
                        <a:t>status</a:t>
                      </a:r>
                      <a:endParaRPr 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sz="1300" kern="1200">
                          <a:solidFill>
                            <a:schemeClr val="tx1"/>
                          </a:solidFill>
                          <a:latin typeface="微软雅黑" pitchFamily="34" charset="-122"/>
                          <a:ea typeface="微软雅黑" pitchFamily="34" charset="-122"/>
                          <a:cs typeface="+mn-cs"/>
                        </a:rPr>
                        <a:t>是否添加状态栏，取值范围</a:t>
                      </a:r>
                      <a:r>
                        <a:rPr lang="en-US" sz="1300" kern="1200">
                          <a:solidFill>
                            <a:schemeClr val="tx1"/>
                          </a:solidFill>
                          <a:latin typeface="微软雅黑" pitchFamily="34" charset="-122"/>
                          <a:ea typeface="微软雅黑" pitchFamily="34" charset="-122"/>
                          <a:cs typeface="+mn-cs"/>
                        </a:rPr>
                        <a:t>yes|no|1|0</a:t>
                      </a:r>
                      <a:r>
                        <a:rPr lang="zh-CN" sz="1300" kern="1200">
                          <a:solidFill>
                            <a:schemeClr val="tx1"/>
                          </a:solidFill>
                          <a:latin typeface="微软雅黑" pitchFamily="34" charset="-122"/>
                          <a:ea typeface="微软雅黑" pitchFamily="34" charset="-122"/>
                          <a:cs typeface="+mn-cs"/>
                        </a:rPr>
                        <a:t>，默认为</a:t>
                      </a:r>
                      <a:r>
                        <a:rPr lang="en-US" sz="1300" kern="1200">
                          <a:solidFill>
                            <a:schemeClr val="tx1"/>
                          </a:solidFill>
                          <a:latin typeface="微软雅黑" pitchFamily="34" charset="-122"/>
                          <a:ea typeface="微软雅黑" pitchFamily="34" charset="-122"/>
                          <a:cs typeface="+mn-cs"/>
                        </a:rPr>
                        <a:t>yes</a:t>
                      </a:r>
                      <a:endParaRPr 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2"/>
                  </a:ext>
                </a:extLst>
              </a:tr>
              <a:tr h="273137">
                <a:tc>
                  <a:txBody>
                    <a:bodyPr/>
                    <a:lstStyle/>
                    <a:p>
                      <a:pPr marL="0" algn="just" defTabSz="914400" rtl="0" eaLnBrk="1" latinLnBrk="0" hangingPunct="1">
                        <a:spcAft>
                          <a:spcPts val="0"/>
                        </a:spcAft>
                      </a:pPr>
                      <a:r>
                        <a:rPr lang="en-US" sz="1300" kern="1200">
                          <a:solidFill>
                            <a:schemeClr val="tx1"/>
                          </a:solidFill>
                          <a:latin typeface="微软雅黑" pitchFamily="34" charset="-122"/>
                          <a:ea typeface="微软雅黑" pitchFamily="34" charset="-122"/>
                          <a:cs typeface="+mn-cs"/>
                        </a:rPr>
                        <a:t>titlebar</a:t>
                      </a:r>
                      <a:endParaRPr 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sz="1300" kern="1200">
                          <a:solidFill>
                            <a:schemeClr val="tx1"/>
                          </a:solidFill>
                          <a:latin typeface="微软雅黑" pitchFamily="34" charset="-122"/>
                          <a:ea typeface="微软雅黑" pitchFamily="34" charset="-122"/>
                          <a:cs typeface="+mn-cs"/>
                        </a:rPr>
                        <a:t>是否显示标题栏，取值范围</a:t>
                      </a:r>
                      <a:r>
                        <a:rPr lang="en-US" sz="1300" kern="1200">
                          <a:solidFill>
                            <a:schemeClr val="tx1"/>
                          </a:solidFill>
                          <a:latin typeface="微软雅黑" pitchFamily="34" charset="-122"/>
                          <a:ea typeface="微软雅黑" pitchFamily="34" charset="-122"/>
                          <a:cs typeface="+mn-cs"/>
                        </a:rPr>
                        <a:t>yes|no|1|0</a:t>
                      </a:r>
                      <a:r>
                        <a:rPr lang="zh-CN" sz="1300" kern="1200">
                          <a:solidFill>
                            <a:schemeClr val="tx1"/>
                          </a:solidFill>
                          <a:latin typeface="微软雅黑" pitchFamily="34" charset="-122"/>
                          <a:ea typeface="微软雅黑" pitchFamily="34" charset="-122"/>
                          <a:cs typeface="+mn-cs"/>
                        </a:rPr>
                        <a:t>，默认为</a:t>
                      </a:r>
                      <a:r>
                        <a:rPr lang="en-US" sz="1300" kern="1200">
                          <a:solidFill>
                            <a:schemeClr val="tx1"/>
                          </a:solidFill>
                          <a:latin typeface="微软雅黑" pitchFamily="34" charset="-122"/>
                          <a:ea typeface="微软雅黑" pitchFamily="34" charset="-122"/>
                          <a:cs typeface="+mn-cs"/>
                        </a:rPr>
                        <a:t>yes</a:t>
                      </a:r>
                      <a:endParaRPr 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3"/>
                  </a:ext>
                </a:extLst>
              </a:tr>
              <a:tr h="273137">
                <a:tc>
                  <a:txBody>
                    <a:bodyPr/>
                    <a:lstStyle/>
                    <a:p>
                      <a:pPr marL="0" algn="just" defTabSz="914400" rtl="0" eaLnBrk="1" latinLnBrk="0" hangingPunct="1">
                        <a:spcAft>
                          <a:spcPts val="0"/>
                        </a:spcAft>
                      </a:pPr>
                      <a:r>
                        <a:rPr lang="en-US" sz="1300" kern="1200">
                          <a:solidFill>
                            <a:schemeClr val="tx1"/>
                          </a:solidFill>
                          <a:latin typeface="微软雅黑" pitchFamily="34" charset="-122"/>
                          <a:ea typeface="微软雅黑" pitchFamily="34" charset="-122"/>
                          <a:cs typeface="+mn-cs"/>
                        </a:rPr>
                        <a:t>toolbar</a:t>
                      </a:r>
                      <a:endParaRPr 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sz="1300" kern="1200">
                          <a:solidFill>
                            <a:schemeClr val="tx1"/>
                          </a:solidFill>
                          <a:latin typeface="微软雅黑" pitchFamily="34" charset="-122"/>
                          <a:ea typeface="微软雅黑" pitchFamily="34" charset="-122"/>
                          <a:cs typeface="+mn-cs"/>
                        </a:rPr>
                        <a:t>是否显示浏览器的工具栏，取值范围</a:t>
                      </a:r>
                      <a:r>
                        <a:rPr lang="en-US" sz="1300" kern="1200">
                          <a:solidFill>
                            <a:schemeClr val="tx1"/>
                          </a:solidFill>
                          <a:latin typeface="微软雅黑" pitchFamily="34" charset="-122"/>
                          <a:ea typeface="微软雅黑" pitchFamily="34" charset="-122"/>
                          <a:cs typeface="+mn-cs"/>
                        </a:rPr>
                        <a:t>yes|no|1|0</a:t>
                      </a:r>
                      <a:r>
                        <a:rPr lang="zh-CN" sz="1300" kern="1200">
                          <a:solidFill>
                            <a:schemeClr val="tx1"/>
                          </a:solidFill>
                          <a:latin typeface="微软雅黑" pitchFamily="34" charset="-122"/>
                          <a:ea typeface="微软雅黑" pitchFamily="34" charset="-122"/>
                          <a:cs typeface="+mn-cs"/>
                        </a:rPr>
                        <a:t>，默认为</a:t>
                      </a:r>
                      <a:r>
                        <a:rPr lang="en-US" sz="1300" kern="1200">
                          <a:solidFill>
                            <a:schemeClr val="tx1"/>
                          </a:solidFill>
                          <a:latin typeface="微软雅黑" pitchFamily="34" charset="-122"/>
                          <a:ea typeface="微软雅黑" pitchFamily="34" charset="-122"/>
                          <a:cs typeface="+mn-cs"/>
                        </a:rPr>
                        <a:t>yes</a:t>
                      </a:r>
                      <a:endParaRPr 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4"/>
                  </a:ext>
                </a:extLst>
              </a:tr>
              <a:tr h="273137">
                <a:tc>
                  <a:txBody>
                    <a:bodyPr/>
                    <a:lstStyle/>
                    <a:p>
                      <a:pPr marL="0" algn="just" defTabSz="914400" rtl="0" eaLnBrk="1" latinLnBrk="0" hangingPunct="1">
                        <a:spcAft>
                          <a:spcPts val="0"/>
                        </a:spcAft>
                      </a:pPr>
                      <a:r>
                        <a:rPr lang="en-US" sz="1300" kern="1200">
                          <a:solidFill>
                            <a:schemeClr val="tx1"/>
                          </a:solidFill>
                          <a:latin typeface="微软雅黑" pitchFamily="34" charset="-122"/>
                          <a:ea typeface="微软雅黑" pitchFamily="34" charset="-122"/>
                          <a:cs typeface="+mn-cs"/>
                        </a:rPr>
                        <a:t>width</a:t>
                      </a:r>
                      <a:endParaRPr 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sz="1300" kern="1200">
                          <a:solidFill>
                            <a:schemeClr val="tx1"/>
                          </a:solidFill>
                          <a:latin typeface="微软雅黑" pitchFamily="34" charset="-122"/>
                          <a:ea typeface="微软雅黑" pitchFamily="34" charset="-122"/>
                          <a:cs typeface="+mn-cs"/>
                        </a:rPr>
                        <a:t>窗口显示区的宽度，单位是像素</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5"/>
                  </a:ext>
                </a:extLst>
              </a:tr>
              <a:tr h="273137">
                <a:tc>
                  <a:txBody>
                    <a:bodyPr/>
                    <a:lstStyle/>
                    <a:p>
                      <a:pPr marL="0" algn="just" defTabSz="914400" rtl="0" eaLnBrk="1" latinLnBrk="0" hangingPunct="1">
                        <a:spcAft>
                          <a:spcPts val="0"/>
                        </a:spcAft>
                      </a:pPr>
                      <a:r>
                        <a:rPr lang="en-US" sz="1300" kern="1200">
                          <a:solidFill>
                            <a:schemeClr val="tx1"/>
                          </a:solidFill>
                          <a:latin typeface="微软雅黑" pitchFamily="34" charset="-122"/>
                          <a:ea typeface="微软雅黑" pitchFamily="34" charset="-122"/>
                          <a:cs typeface="+mn-cs"/>
                        </a:rPr>
                        <a:t>height</a:t>
                      </a:r>
                      <a:endParaRPr 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sz="1300" kern="1200">
                          <a:solidFill>
                            <a:schemeClr val="tx1"/>
                          </a:solidFill>
                          <a:latin typeface="微软雅黑" pitchFamily="34" charset="-122"/>
                          <a:ea typeface="微软雅黑" pitchFamily="34" charset="-122"/>
                          <a:cs typeface="+mn-cs"/>
                        </a:rPr>
                        <a:t>窗口显示区的高度，单位是像素</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6"/>
                  </a:ext>
                </a:extLst>
              </a:tr>
              <a:tr h="273137">
                <a:tc>
                  <a:txBody>
                    <a:bodyPr/>
                    <a:lstStyle/>
                    <a:p>
                      <a:pPr marL="0" algn="just" defTabSz="914400" rtl="0" eaLnBrk="1" latinLnBrk="0" hangingPunct="1">
                        <a:spcAft>
                          <a:spcPts val="0"/>
                        </a:spcAft>
                      </a:pPr>
                      <a:r>
                        <a:rPr lang="en-US" sz="1300" kern="1200">
                          <a:solidFill>
                            <a:schemeClr val="tx1"/>
                          </a:solidFill>
                          <a:latin typeface="微软雅黑" pitchFamily="34" charset="-122"/>
                          <a:ea typeface="微软雅黑" pitchFamily="34" charset="-122"/>
                          <a:cs typeface="+mn-cs"/>
                        </a:rPr>
                        <a:t>left</a:t>
                      </a:r>
                      <a:endParaRPr 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algn="just">
                        <a:spcAft>
                          <a:spcPts val="0"/>
                        </a:spcAft>
                      </a:pPr>
                      <a:r>
                        <a:rPr lang="zh-CN" sz="1300" kern="1200">
                          <a:solidFill>
                            <a:schemeClr val="tx1"/>
                          </a:solidFill>
                          <a:latin typeface="微软雅黑" pitchFamily="34" charset="-122"/>
                          <a:ea typeface="微软雅黑" pitchFamily="34" charset="-122"/>
                          <a:cs typeface="+mn-cs"/>
                        </a:rPr>
                        <a:t>窗口的</a:t>
                      </a:r>
                      <a:r>
                        <a:rPr lang="en-US" sz="1300" kern="1200">
                          <a:solidFill>
                            <a:schemeClr val="tx1"/>
                          </a:solidFill>
                          <a:latin typeface="微软雅黑" pitchFamily="34" charset="-122"/>
                          <a:ea typeface="微软雅黑" pitchFamily="34" charset="-122"/>
                          <a:cs typeface="+mn-cs"/>
                        </a:rPr>
                        <a:t>y</a:t>
                      </a:r>
                      <a:r>
                        <a:rPr lang="zh-CN" sz="1300" kern="1200">
                          <a:solidFill>
                            <a:schemeClr val="tx1"/>
                          </a:solidFill>
                          <a:latin typeface="微软雅黑" pitchFamily="34" charset="-122"/>
                          <a:ea typeface="微软雅黑" pitchFamily="34" charset="-122"/>
                          <a:cs typeface="+mn-cs"/>
                        </a:rPr>
                        <a:t>坐标，单位是像素</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7"/>
                  </a:ext>
                </a:extLst>
              </a:tr>
              <a:tr h="273137">
                <a:tc>
                  <a:txBody>
                    <a:bodyPr/>
                    <a:lstStyle/>
                    <a:p>
                      <a:pPr marL="0" algn="just" defTabSz="914400" rtl="0" eaLnBrk="1" latinLnBrk="0" hangingPunct="1">
                        <a:spcAft>
                          <a:spcPts val="0"/>
                        </a:spcAft>
                      </a:pPr>
                      <a:r>
                        <a:rPr lang="en-US" sz="1300" kern="1200">
                          <a:solidFill>
                            <a:schemeClr val="tx1"/>
                          </a:solidFill>
                          <a:latin typeface="微软雅黑" pitchFamily="34" charset="-122"/>
                          <a:ea typeface="微软雅黑" pitchFamily="34" charset="-122"/>
                          <a:cs typeface="+mn-cs"/>
                        </a:rPr>
                        <a:t>top</a:t>
                      </a:r>
                      <a:endParaRPr 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algn="just">
                        <a:spcAft>
                          <a:spcPts val="0"/>
                        </a:spcAft>
                      </a:pPr>
                      <a:r>
                        <a:rPr lang="zh-CN" sz="1300" kern="1200">
                          <a:solidFill>
                            <a:schemeClr val="tx1"/>
                          </a:solidFill>
                          <a:latin typeface="微软雅黑" pitchFamily="34" charset="-122"/>
                          <a:ea typeface="微软雅黑" pitchFamily="34" charset="-122"/>
                          <a:cs typeface="+mn-cs"/>
                        </a:rPr>
                        <a:t>窗口的</a:t>
                      </a:r>
                      <a:r>
                        <a:rPr lang="en-US" sz="1300" kern="1200">
                          <a:solidFill>
                            <a:schemeClr val="tx1"/>
                          </a:solidFill>
                          <a:latin typeface="微软雅黑" pitchFamily="34" charset="-122"/>
                          <a:ea typeface="微软雅黑" pitchFamily="34" charset="-122"/>
                          <a:cs typeface="+mn-cs"/>
                        </a:rPr>
                        <a:t>x</a:t>
                      </a:r>
                      <a:r>
                        <a:rPr lang="zh-CN" sz="1300" kern="1200">
                          <a:solidFill>
                            <a:schemeClr val="tx1"/>
                          </a:solidFill>
                          <a:latin typeface="微软雅黑" pitchFamily="34" charset="-122"/>
                          <a:ea typeface="微软雅黑" pitchFamily="34" charset="-122"/>
                          <a:cs typeface="+mn-cs"/>
                        </a:rPr>
                        <a:t>坐标，单位是像素</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8"/>
                  </a:ext>
                </a:extLst>
              </a:tr>
            </a:tbl>
          </a:graphicData>
        </a:graphic>
      </p:graphicFrame>
      <p:sp>
        <p:nvSpPr>
          <p:cNvPr id="16" name="文本占位符 8"/>
          <p:cNvSpPr txBox="1">
            <a:spLocks/>
          </p:cNvSpPr>
          <p:nvPr/>
        </p:nvSpPr>
        <p:spPr bwMode="auto">
          <a:xfrm>
            <a:off x="214282" y="3643320"/>
            <a:ext cx="8786874" cy="892552"/>
          </a:xfrm>
          <a:prstGeom prst="rect">
            <a:avLst/>
          </a:prstGeom>
          <a:solidFill>
            <a:srgbClr val="00B050"/>
          </a:solidFill>
          <a:ln>
            <a:headEnd/>
            <a:tailEnd/>
          </a:ln>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defRPr/>
            </a:pPr>
            <a:r>
              <a:rPr kumimoji="1" lang="en-US" altLang="en-US" sz="1300" b="1" i="0" u="none" strike="noStrike" kern="1200" cap="none" spc="0" normalizeH="0" baseline="0" noProof="0">
                <a:ln>
                  <a:noFill/>
                </a:ln>
                <a:solidFill>
                  <a:schemeClr val="bg1"/>
                </a:solidFill>
                <a:effectLst/>
                <a:uLnTx/>
                <a:uFillTx/>
                <a:latin typeface="Courier New" pitchFamily="49" charset="0"/>
                <a:ea typeface="+mn-ea"/>
                <a:cs typeface="Courier New" pitchFamily="49" charset="0"/>
              </a:rPr>
              <a:t>&lt;script type="text/</a:t>
            </a:r>
            <a:r>
              <a:rPr kumimoji="1" lang="en-US" altLang="en-US" sz="1300" b="1" i="0" u="none" strike="noStrike" kern="1200" cap="none" spc="0" normalizeH="0" baseline="0" noProof="0" err="1">
                <a:ln>
                  <a:noFill/>
                </a:ln>
                <a:solidFill>
                  <a:schemeClr val="bg1"/>
                </a:solidFill>
                <a:effectLst/>
                <a:uLnTx/>
                <a:uFillTx/>
                <a:latin typeface="Courier New" pitchFamily="49" charset="0"/>
                <a:ea typeface="+mn-ea"/>
                <a:cs typeface="Courier New" pitchFamily="49" charset="0"/>
              </a:rPr>
              <a:t>javascript</a:t>
            </a:r>
            <a:r>
              <a:rPr kumimoji="1" lang="en-US" altLang="en-US" sz="1300" b="1" i="0" u="none" strike="noStrike" kern="1200" cap="none" spc="0" normalizeH="0" baseline="0" noProof="0">
                <a:ln>
                  <a:noFill/>
                </a:ln>
                <a:solidFill>
                  <a:schemeClr val="bg1"/>
                </a:solidFill>
                <a:effectLst/>
                <a:uLnTx/>
                <a:uFillTx/>
                <a:latin typeface="Courier New" pitchFamily="49" charset="0"/>
                <a:ea typeface="+mn-ea"/>
                <a:cs typeface="Courier New" pitchFamily="49" charset="0"/>
              </a:rPr>
              <a:t>"&gt;</a:t>
            </a:r>
            <a:endParaRPr kumimoji="1" lang="zh-CN" altLang="en-US" sz="1300" b="1" i="0" u="none" strike="noStrike" kern="1200" cap="none" spc="0" normalizeH="0" baseline="0" noProof="0">
              <a:ln>
                <a:noFill/>
              </a:ln>
              <a:solidFill>
                <a:schemeClr val="bg1"/>
              </a:solidFill>
              <a:effectLst/>
              <a:uLnTx/>
              <a:uFillTx/>
              <a:latin typeface="Courier New" pitchFamily="49" charset="0"/>
              <a:ea typeface="+mn-ea"/>
              <a:cs typeface="Courier New" pitchFamily="49" charset="0"/>
            </a:endParaRPr>
          </a:p>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defRPr/>
            </a:pPr>
            <a:r>
              <a:rPr kumimoji="1" lang="en-US" altLang="en-US" sz="1300" b="1" i="0" u="none" strike="noStrike" kern="1200" cap="none" spc="0" normalizeH="0" baseline="0" noProof="0" err="1">
                <a:ln>
                  <a:noFill/>
                </a:ln>
                <a:solidFill>
                  <a:schemeClr val="bg1"/>
                </a:solidFill>
                <a:effectLst/>
                <a:uLnTx/>
                <a:uFillTx/>
                <a:latin typeface="Courier New" pitchFamily="49" charset="0"/>
                <a:ea typeface="+mn-ea"/>
                <a:cs typeface="Courier New" pitchFamily="49" charset="0"/>
              </a:rPr>
              <a:t>var</a:t>
            </a:r>
            <a:r>
              <a:rPr kumimoji="1" lang="en-US" altLang="en-US" sz="1300" b="1" i="0" u="none" strike="noStrike" kern="1200" cap="none" spc="0" normalizeH="0" baseline="0" noProof="0">
                <a:ln>
                  <a:noFill/>
                </a:ln>
                <a:solidFill>
                  <a:schemeClr val="bg1"/>
                </a:solidFill>
                <a:effectLst/>
                <a:uLnTx/>
                <a:uFillTx/>
                <a:latin typeface="Courier New" pitchFamily="49" charset="0"/>
                <a:ea typeface="+mn-ea"/>
                <a:cs typeface="Courier New" pitchFamily="49" charset="0"/>
              </a:rPr>
              <a:t> </a:t>
            </a:r>
            <a:r>
              <a:rPr kumimoji="1" lang="en-US" altLang="en-US" sz="1300" b="1" i="0" u="none" strike="noStrike" kern="1200" cap="none" spc="0" normalizeH="0" baseline="0" noProof="0" err="1">
                <a:ln>
                  <a:noFill/>
                </a:ln>
                <a:solidFill>
                  <a:schemeClr val="bg1"/>
                </a:solidFill>
                <a:effectLst/>
                <a:uLnTx/>
                <a:uFillTx/>
                <a:latin typeface="Courier New" pitchFamily="49" charset="0"/>
                <a:ea typeface="+mn-ea"/>
                <a:cs typeface="Courier New" pitchFamily="49" charset="0"/>
              </a:rPr>
              <a:t>newWindow</a:t>
            </a:r>
            <a:r>
              <a:rPr kumimoji="1" lang="en-US" altLang="en-US" sz="1300" b="1" i="0" u="none" strike="noStrike" kern="1200" cap="none" spc="0" normalizeH="0" baseline="0" noProof="0">
                <a:ln>
                  <a:noFill/>
                </a:ln>
                <a:solidFill>
                  <a:schemeClr val="bg1"/>
                </a:solidFill>
                <a:effectLst/>
                <a:uLnTx/>
                <a:uFillTx/>
                <a:latin typeface="Courier New" pitchFamily="49" charset="0"/>
                <a:ea typeface="+mn-ea"/>
                <a:cs typeface="Courier New" pitchFamily="49" charset="0"/>
              </a:rPr>
              <a:t>=</a:t>
            </a:r>
            <a:r>
              <a:rPr kumimoji="1" lang="en-US" altLang="en-US" sz="1300" b="1" i="0" u="none" strike="noStrike" kern="1200" cap="none" spc="0" normalizeH="0" baseline="0" noProof="0" err="1">
                <a:ln>
                  <a:noFill/>
                </a:ln>
                <a:solidFill>
                  <a:srgbClr val="FFFF00"/>
                </a:solidFill>
                <a:effectLst/>
                <a:uLnTx/>
                <a:uFillTx/>
                <a:latin typeface="Courier New" pitchFamily="49" charset="0"/>
                <a:ea typeface="+mn-ea"/>
                <a:cs typeface="Courier New" pitchFamily="49" charset="0"/>
              </a:rPr>
              <a:t>window.open</a:t>
            </a:r>
            <a:r>
              <a:rPr kumimoji="1" lang="en-US" altLang="en-US" sz="1300" b="1" i="0" u="none" strike="noStrike" kern="1200" cap="none" spc="0" normalizeH="0" baseline="0" noProof="0">
                <a:ln>
                  <a:noFill/>
                </a:ln>
                <a:solidFill>
                  <a:schemeClr val="bg1"/>
                </a:solidFill>
                <a:effectLst/>
                <a:uLnTx/>
                <a:uFillTx/>
                <a:latin typeface="Courier New" pitchFamily="49" charset="0"/>
                <a:ea typeface="+mn-ea"/>
                <a:cs typeface="Courier New" pitchFamily="49" charset="0"/>
              </a:rPr>
              <a:t>("http://www.itshixun.com","</a:t>
            </a:r>
            <a:r>
              <a:rPr kumimoji="1" lang="zh-CN" altLang="en-US" sz="1300" b="1" i="0" u="none" strike="noStrike" kern="1200" cap="none" spc="0" normalizeH="0" baseline="0" noProof="0">
                <a:ln>
                  <a:noFill/>
                </a:ln>
                <a:solidFill>
                  <a:schemeClr val="bg1"/>
                </a:solidFill>
                <a:effectLst/>
                <a:uLnTx/>
                <a:uFillTx/>
                <a:latin typeface="Courier New" pitchFamily="49" charset="0"/>
                <a:ea typeface="+mn-ea"/>
                <a:cs typeface="Courier New" pitchFamily="49" charset="0"/>
              </a:rPr>
              <a:t>弹出广告窗</a:t>
            </a:r>
            <a:r>
              <a:rPr kumimoji="1" lang="en-US" altLang="en-US" sz="1300" b="1" i="0" u="none" strike="noStrike" kern="1200" cap="none" spc="0" normalizeH="0" baseline="0" noProof="0">
                <a:ln>
                  <a:noFill/>
                </a:ln>
                <a:solidFill>
                  <a:schemeClr val="bg1"/>
                </a:solidFill>
                <a:effectLst/>
                <a:uLnTx/>
                <a:uFillTx/>
                <a:latin typeface="Courier New" pitchFamily="49" charset="0"/>
                <a:ea typeface="+mn-ea"/>
                <a:cs typeface="Courier New" pitchFamily="49" charset="0"/>
              </a:rPr>
              <a:t>",</a:t>
            </a:r>
          </a:p>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defRPr/>
            </a:pPr>
            <a:r>
              <a:rPr kumimoji="1" lang="en-US" altLang="en-US" sz="1300" b="1" i="0" u="none" strike="noStrike" kern="1200" cap="none" spc="0" normalizeH="0" baseline="0" noProof="0">
                <a:ln>
                  <a:noFill/>
                </a:ln>
                <a:solidFill>
                  <a:schemeClr val="bg1"/>
                </a:solidFill>
                <a:effectLst/>
                <a:uLnTx/>
                <a:uFillTx/>
                <a:latin typeface="Courier New" pitchFamily="49" charset="0"/>
                <a:ea typeface="+mn-ea"/>
                <a:cs typeface="Courier New" pitchFamily="49" charset="0"/>
              </a:rPr>
              <a:t>     "width=400,height=300,toolbar=</a:t>
            </a:r>
            <a:r>
              <a:rPr kumimoji="1" lang="en-US" altLang="en-US" sz="1300" b="1" i="0" u="none" strike="noStrike" kern="1200" cap="none" spc="0" normalizeH="0" baseline="0" noProof="0" err="1">
                <a:ln>
                  <a:noFill/>
                </a:ln>
                <a:solidFill>
                  <a:schemeClr val="bg1"/>
                </a:solidFill>
                <a:effectLst/>
                <a:uLnTx/>
                <a:uFillTx/>
                <a:latin typeface="Courier New" pitchFamily="49" charset="0"/>
                <a:ea typeface="+mn-ea"/>
                <a:cs typeface="Courier New" pitchFamily="49" charset="0"/>
              </a:rPr>
              <a:t>no,menubar</a:t>
            </a:r>
            <a:r>
              <a:rPr kumimoji="1" lang="en-US" altLang="en-US" sz="1300" b="1" i="0" u="none" strike="noStrike" kern="1200" cap="none" spc="0" normalizeH="0" baseline="0" noProof="0">
                <a:ln>
                  <a:noFill/>
                </a:ln>
                <a:solidFill>
                  <a:schemeClr val="bg1"/>
                </a:solidFill>
                <a:effectLst/>
                <a:uLnTx/>
                <a:uFillTx/>
                <a:latin typeface="Courier New" pitchFamily="49" charset="0"/>
                <a:ea typeface="+mn-ea"/>
                <a:cs typeface="Courier New" pitchFamily="49" charset="0"/>
              </a:rPr>
              <a:t>=</a:t>
            </a:r>
            <a:r>
              <a:rPr kumimoji="1" lang="en-US" altLang="en-US" sz="1300" b="1" i="0" u="none" strike="noStrike" kern="1200" cap="none" spc="0" normalizeH="0" baseline="0" noProof="0" err="1">
                <a:ln>
                  <a:noFill/>
                </a:ln>
                <a:solidFill>
                  <a:schemeClr val="bg1"/>
                </a:solidFill>
                <a:effectLst/>
                <a:uLnTx/>
                <a:uFillTx/>
                <a:latin typeface="Courier New" pitchFamily="49" charset="0"/>
                <a:ea typeface="+mn-ea"/>
                <a:cs typeface="Courier New" pitchFamily="49" charset="0"/>
              </a:rPr>
              <a:t>no,location</a:t>
            </a:r>
            <a:r>
              <a:rPr kumimoji="1" lang="en-US" altLang="en-US" sz="1300" b="1" i="0" u="none" strike="noStrike" kern="1200" cap="none" spc="0" normalizeH="0" baseline="0" noProof="0">
                <a:ln>
                  <a:noFill/>
                </a:ln>
                <a:solidFill>
                  <a:schemeClr val="bg1"/>
                </a:solidFill>
                <a:effectLst/>
                <a:uLnTx/>
                <a:uFillTx/>
                <a:latin typeface="Courier New" pitchFamily="49" charset="0"/>
                <a:ea typeface="+mn-ea"/>
                <a:cs typeface="Courier New" pitchFamily="49" charset="0"/>
              </a:rPr>
              <a:t>=</a:t>
            </a:r>
            <a:r>
              <a:rPr kumimoji="1" lang="en-US" altLang="en-US" sz="1300" b="1" i="0" u="none" strike="noStrike" kern="1200" cap="none" spc="0" normalizeH="0" baseline="0" noProof="0" err="1">
                <a:ln>
                  <a:noFill/>
                </a:ln>
                <a:solidFill>
                  <a:schemeClr val="bg1"/>
                </a:solidFill>
                <a:effectLst/>
                <a:uLnTx/>
                <a:uFillTx/>
                <a:latin typeface="Courier New" pitchFamily="49" charset="0"/>
                <a:ea typeface="+mn-ea"/>
                <a:cs typeface="Courier New" pitchFamily="49" charset="0"/>
              </a:rPr>
              <a:t>no,status</a:t>
            </a:r>
            <a:r>
              <a:rPr kumimoji="1" lang="en-US" altLang="en-US" sz="1300" b="1" i="0" u="none" strike="noStrike" kern="1200" cap="none" spc="0" normalizeH="0" baseline="0" noProof="0">
                <a:ln>
                  <a:noFill/>
                </a:ln>
                <a:solidFill>
                  <a:schemeClr val="bg1"/>
                </a:solidFill>
                <a:effectLst/>
                <a:uLnTx/>
                <a:uFillTx/>
                <a:latin typeface="Courier New" pitchFamily="49" charset="0"/>
                <a:ea typeface="+mn-ea"/>
                <a:cs typeface="Courier New" pitchFamily="49" charset="0"/>
              </a:rPr>
              <a:t>=</a:t>
            </a:r>
            <a:r>
              <a:rPr kumimoji="1" lang="en-US" altLang="en-US" sz="1300" b="1" i="0" u="none" strike="noStrike" kern="1200" cap="none" spc="0" normalizeH="0" baseline="0" noProof="0" err="1">
                <a:ln>
                  <a:noFill/>
                </a:ln>
                <a:solidFill>
                  <a:schemeClr val="bg1"/>
                </a:solidFill>
                <a:effectLst/>
                <a:uLnTx/>
                <a:uFillTx/>
                <a:latin typeface="Courier New" pitchFamily="49" charset="0"/>
                <a:ea typeface="+mn-ea"/>
                <a:cs typeface="Courier New" pitchFamily="49" charset="0"/>
              </a:rPr>
              <a:t>no,resizable</a:t>
            </a:r>
            <a:r>
              <a:rPr kumimoji="1" lang="en-US" altLang="en-US" sz="1300" b="1" i="0" u="none" strike="noStrike" kern="1200" cap="none" spc="0" normalizeH="0" baseline="0" noProof="0">
                <a:ln>
                  <a:noFill/>
                </a:ln>
                <a:solidFill>
                  <a:schemeClr val="bg1"/>
                </a:solidFill>
                <a:effectLst/>
                <a:uLnTx/>
                <a:uFillTx/>
                <a:latin typeface="Courier New" pitchFamily="49" charset="0"/>
                <a:ea typeface="+mn-ea"/>
                <a:cs typeface="Courier New" pitchFamily="49" charset="0"/>
              </a:rPr>
              <a:t>=yes");</a:t>
            </a:r>
            <a:endParaRPr kumimoji="1" lang="zh-CN" altLang="en-US" sz="1300" b="1" i="0" u="none" strike="noStrike" kern="1200" cap="none" spc="0" normalizeH="0" baseline="0" noProof="0">
              <a:ln>
                <a:noFill/>
              </a:ln>
              <a:solidFill>
                <a:schemeClr val="bg1"/>
              </a:solidFill>
              <a:effectLst/>
              <a:uLnTx/>
              <a:uFillTx/>
              <a:latin typeface="Courier New" pitchFamily="49" charset="0"/>
              <a:ea typeface="+mn-ea"/>
              <a:cs typeface="Courier New" pitchFamily="49" charset="0"/>
            </a:endParaRPr>
          </a:p>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defRPr/>
            </a:pPr>
            <a:r>
              <a:rPr kumimoji="1" lang="en-US" altLang="en-US" sz="1300" b="1" i="0" u="none" strike="noStrike" kern="1200" cap="none" spc="0" normalizeH="0" baseline="0" noProof="0">
                <a:ln>
                  <a:noFill/>
                </a:ln>
                <a:solidFill>
                  <a:schemeClr val="bg1"/>
                </a:solidFill>
                <a:effectLst/>
                <a:uLnTx/>
                <a:uFillTx/>
                <a:latin typeface="Courier New" pitchFamily="49" charset="0"/>
                <a:ea typeface="+mn-ea"/>
                <a:cs typeface="Courier New" pitchFamily="49" charset="0"/>
              </a:rPr>
              <a:t>&lt;/script&gt;</a:t>
            </a:r>
            <a:endParaRPr kumimoji="1" lang="zh-CN" altLang="en-US" sz="1300" b="1" i="0" u="none" strike="noStrike" kern="1200" cap="none" spc="0" normalizeH="0" baseline="0" noProof="0">
              <a:ln>
                <a:noFill/>
              </a:ln>
              <a:solidFill>
                <a:schemeClr val="bg1"/>
              </a:solidFill>
              <a:effectLst/>
              <a:uLnTx/>
              <a:uFillTx/>
              <a:latin typeface="Courier New" pitchFamily="49" charset="0"/>
              <a:ea typeface="+mn-ea"/>
              <a:cs typeface="Courier New"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ppt_x"/>
                                          </p:val>
                                        </p:tav>
                                        <p:tav tm="100000">
                                          <p:val>
                                            <p:strVal val="#ppt_x"/>
                                          </p:val>
                                        </p:tav>
                                      </p:tavLst>
                                    </p:anim>
                                    <p:anim calcmode="lin" valueType="num">
                                      <p:cBhvr additive="base">
                                        <p:cTn id="1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5</a:t>
            </a:fld>
            <a:endParaRPr lang="en-US" altLang="zh-CN"/>
          </a:p>
        </p:txBody>
      </p:sp>
      <p:sp>
        <p:nvSpPr>
          <p:cNvPr id="7" name="标题 2"/>
          <p:cNvSpPr>
            <a:spLocks noGrp="1"/>
          </p:cNvSpPr>
          <p:nvPr>
            <p:ph type="title"/>
          </p:nvPr>
        </p:nvSpPr>
        <p:spPr/>
        <p:txBody>
          <a:bodyPr>
            <a:normAutofit/>
          </a:bodyPr>
          <a:lstStyle/>
          <a:p>
            <a:r>
              <a:rPr lang="en-US" altLang="zh-CN" sz="2400"/>
              <a:t>7.2  Array</a:t>
            </a:r>
            <a:r>
              <a:rPr sz="2400"/>
              <a:t>数组对象</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内容占位符 7"/>
          <p:cNvSpPr txBox="1">
            <a:spLocks/>
          </p:cNvSpPr>
          <p:nvPr/>
        </p:nvSpPr>
        <p:spPr bwMode="auto">
          <a:xfrm>
            <a:off x="500040" y="857241"/>
            <a:ext cx="8207375" cy="114300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base">
              <a:lnSpc>
                <a:spcPct val="150000"/>
              </a:lnSpc>
              <a:spcBef>
                <a:spcPct val="20000"/>
              </a:spcBef>
              <a:spcAft>
                <a:spcPct val="0"/>
              </a:spcAft>
              <a:buClr>
                <a:schemeClr val="accent6"/>
              </a:buClr>
              <a:buFont typeface="Wingdings" pitchFamily="2" charset="2"/>
              <a:buChar char="l"/>
            </a:pPr>
            <a:r>
              <a:rPr lang="zh-CN" altLang="en-US" sz="1400" b="1">
                <a:latin typeface="Adobe 宋体 Std L" pitchFamily="18" charset="-122"/>
                <a:ea typeface="Adobe 宋体 Std L" pitchFamily="18" charset="-122"/>
                <a:cs typeface="华文细黑" pitchFamily="2" charset="-122"/>
              </a:rPr>
              <a:t>数组（</a:t>
            </a:r>
            <a:r>
              <a:rPr lang="en-US" altLang="zh-CN" sz="1400" b="1">
                <a:latin typeface="Adobe 宋体 Std L" pitchFamily="18" charset="-122"/>
                <a:ea typeface="Adobe 宋体 Std L" pitchFamily="18" charset="-122"/>
                <a:cs typeface="华文细黑" pitchFamily="2" charset="-122"/>
              </a:rPr>
              <a:t>Array</a:t>
            </a:r>
            <a:r>
              <a:rPr lang="zh-CN" altLang="en-US" sz="1400" b="1">
                <a:latin typeface="Adobe 宋体 Std L" pitchFamily="18" charset="-122"/>
                <a:ea typeface="Adobe 宋体 Std L" pitchFamily="18" charset="-122"/>
                <a:cs typeface="华文细黑" pitchFamily="2" charset="-122"/>
              </a:rPr>
              <a:t>）是一个有序的数据集合，使用单独的变量名来存储一系列的数据。</a:t>
            </a:r>
            <a:endParaRPr lang="en-US" altLang="zh-CN" sz="1400" b="1">
              <a:latin typeface="Adobe 宋体 Std L" pitchFamily="18" charset="-122"/>
              <a:ea typeface="Adobe 宋体 Std L" pitchFamily="18" charset="-122"/>
              <a:cs typeface="华文细黑" pitchFamily="2" charset="-122"/>
            </a:endParaRPr>
          </a:p>
          <a:p>
            <a:pPr marL="342900" lvl="0" indent="-342900" fontAlgn="base">
              <a:lnSpc>
                <a:spcPct val="150000"/>
              </a:lnSpc>
              <a:spcBef>
                <a:spcPct val="20000"/>
              </a:spcBef>
              <a:spcAft>
                <a:spcPct val="0"/>
              </a:spcAft>
              <a:buClr>
                <a:schemeClr val="accent6"/>
              </a:buClr>
              <a:buFont typeface="Wingdings" pitchFamily="2" charset="2"/>
              <a:buChar char="l"/>
            </a:pPr>
            <a:r>
              <a:rPr lang="zh-CN" altLang="en-US" sz="1400" b="1">
                <a:latin typeface="Adobe 宋体 Std L" pitchFamily="18" charset="-122"/>
                <a:ea typeface="Adobe 宋体 Std L" pitchFamily="18" charset="-122"/>
                <a:cs typeface="华文细黑" pitchFamily="2" charset="-122"/>
              </a:rPr>
              <a:t>在</a:t>
            </a:r>
            <a:r>
              <a:rPr lang="en-US" altLang="zh-CN" sz="1400" b="1">
                <a:latin typeface="Adobe 宋体 Std L" pitchFamily="18" charset="-122"/>
                <a:ea typeface="Adobe 宋体 Std L" pitchFamily="18" charset="-122"/>
                <a:cs typeface="华文细黑" pitchFamily="2" charset="-122"/>
              </a:rPr>
              <a:t>JavaScript</a:t>
            </a:r>
            <a:r>
              <a:rPr lang="zh-CN" altLang="en-US" sz="1400" b="1">
                <a:latin typeface="Adobe 宋体 Std L" pitchFamily="18" charset="-122"/>
                <a:ea typeface="Adobe 宋体 Std L" pitchFamily="18" charset="-122"/>
                <a:cs typeface="华文细黑" pitchFamily="2" charset="-122"/>
              </a:rPr>
              <a:t>中，定义数组时不需要指定数组的数据类型，而且</a:t>
            </a:r>
            <a:r>
              <a:rPr lang="zh-CN" altLang="en-US" sz="1400" b="1">
                <a:solidFill>
                  <a:srgbClr val="FF0000"/>
                </a:solidFill>
                <a:latin typeface="Adobe 宋体 Std L" pitchFamily="18" charset="-122"/>
                <a:ea typeface="Adobe 宋体 Std L" pitchFamily="18" charset="-122"/>
                <a:cs typeface="华文细黑" pitchFamily="2" charset="-122"/>
              </a:rPr>
              <a:t>可以将不同类型的数据</a:t>
            </a:r>
            <a:r>
              <a:rPr lang="zh-CN" altLang="en-US" sz="1400" b="1">
                <a:latin typeface="Adobe 宋体 Std L" pitchFamily="18" charset="-122"/>
                <a:ea typeface="Adobe 宋体 Std L" pitchFamily="18" charset="-122"/>
                <a:cs typeface="华文细黑" pitchFamily="2" charset="-122"/>
              </a:rPr>
              <a:t>存放到一个数组中。</a:t>
            </a:r>
            <a:endParaRPr kumimoji="0" lang="en-US" altLang="zh-CN" sz="18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p:txBody>
      </p:sp>
      <p:sp>
        <p:nvSpPr>
          <p:cNvPr id="8" name="内容占位符 7"/>
          <p:cNvSpPr txBox="1">
            <a:spLocks/>
          </p:cNvSpPr>
          <p:nvPr/>
        </p:nvSpPr>
        <p:spPr bwMode="auto">
          <a:xfrm>
            <a:off x="500014" y="1928808"/>
            <a:ext cx="8207375" cy="5000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buFont typeface="Wingdings" pitchFamily="2" charset="2"/>
              <a:buChar char="l"/>
            </a:pPr>
            <a:r>
              <a:rPr lang="zh-CN" altLang="en-US" sz="1600" b="1">
                <a:latin typeface="Adobe 宋体 Std L" pitchFamily="18" charset="-122"/>
                <a:ea typeface="Adobe 宋体 Std L" pitchFamily="18" charset="-122"/>
                <a:cs typeface="华文细黑" pitchFamily="2" charset="-122"/>
              </a:rPr>
              <a:t>通过数组的构造函数</a:t>
            </a:r>
            <a:r>
              <a:rPr lang="en-US" altLang="zh-CN" sz="1600" b="1">
                <a:latin typeface="Adobe 宋体 Std L" pitchFamily="18" charset="-122"/>
                <a:ea typeface="Adobe 宋体 Std L" pitchFamily="18" charset="-122"/>
                <a:cs typeface="华文细黑" pitchFamily="2" charset="-122"/>
              </a:rPr>
              <a:t>Array()</a:t>
            </a:r>
            <a:r>
              <a:rPr lang="zh-CN" altLang="en-US" sz="1600" b="1">
                <a:latin typeface="Adobe 宋体 Std L" pitchFamily="18" charset="-122"/>
                <a:ea typeface="Adobe 宋体 Std L" pitchFamily="18" charset="-122"/>
                <a:cs typeface="华文细黑" pitchFamily="2" charset="-122"/>
              </a:rPr>
              <a:t>来创建一个数组对象</a:t>
            </a:r>
            <a:r>
              <a:rPr lang="zh-CN" altLang="en-US" sz="1400" b="1">
                <a:latin typeface="Adobe 宋体 Std L" pitchFamily="18" charset="-122"/>
                <a:ea typeface="Adobe 宋体 Std L" pitchFamily="18" charset="-122"/>
                <a:cs typeface="华文细黑" pitchFamily="2" charset="-122"/>
              </a:rPr>
              <a:t>。</a:t>
            </a:r>
          </a:p>
        </p:txBody>
      </p:sp>
      <p:sp>
        <p:nvSpPr>
          <p:cNvPr id="9" name="文本占位符 8"/>
          <p:cNvSpPr>
            <a:spLocks noGrp="1"/>
          </p:cNvSpPr>
          <p:nvPr>
            <p:ph type="body" sz="quarter" idx="11"/>
          </p:nvPr>
        </p:nvSpPr>
        <p:spPr>
          <a:xfrm>
            <a:off x="827584" y="2357436"/>
            <a:ext cx="6816224" cy="830997"/>
          </a:xfrm>
        </p:spPr>
        <p:txBody>
          <a:bodyPr/>
          <a:lstStyle/>
          <a:p>
            <a:r>
              <a:rPr lang="en-US"/>
              <a:t>new Array();</a:t>
            </a:r>
            <a:endParaRPr/>
          </a:p>
          <a:p>
            <a:r>
              <a:rPr lang="en-US"/>
              <a:t>new Array(size);</a:t>
            </a:r>
            <a:endParaRPr/>
          </a:p>
          <a:p>
            <a:r>
              <a:rPr lang="en-US"/>
              <a:t>new Array(element0, element1, ..., </a:t>
            </a:r>
            <a:r>
              <a:rPr lang="en-US" err="1"/>
              <a:t>elementN</a:t>
            </a:r>
            <a:r>
              <a:rPr lang="en-US"/>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bg/>
                                          </p:spTgt>
                                        </p:tgtEl>
                                        <p:attrNameLst>
                                          <p:attrName>style.visibility</p:attrName>
                                        </p:attrNameLst>
                                      </p:cBhvr>
                                      <p:to>
                                        <p:strVal val="visible"/>
                                      </p:to>
                                    </p:set>
                                    <p:anim calcmode="lin" valueType="num">
                                      <p:cBhvr additive="base">
                                        <p:cTn id="7" dur="500" fill="hold"/>
                                        <p:tgtEl>
                                          <p:spTgt spid="9">
                                            <p:bg/>
                                          </p:spTgt>
                                        </p:tgtEl>
                                        <p:attrNameLst>
                                          <p:attrName>ppt_x</p:attrName>
                                        </p:attrNameLst>
                                      </p:cBhvr>
                                      <p:tavLst>
                                        <p:tav tm="0">
                                          <p:val>
                                            <p:strVal val="#ppt_x"/>
                                          </p:val>
                                        </p:tav>
                                        <p:tav tm="100000">
                                          <p:val>
                                            <p:strVal val="#ppt_x"/>
                                          </p:val>
                                        </p:tav>
                                      </p:tavLst>
                                    </p:anim>
                                    <p:anim calcmode="lin" valueType="num">
                                      <p:cBhvr additive="base">
                                        <p:cTn id="8" dur="500" fill="hold"/>
                                        <p:tgtEl>
                                          <p:spTgt spid="9">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 calcmode="lin" valueType="num">
                                      <p:cBhvr additive="base">
                                        <p:cTn id="11"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 calcmode="lin" valueType="num">
                                      <p:cBhvr additive="base">
                                        <p:cTn id="15"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uiExpand="1" build="p"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50</a:t>
            </a:fld>
            <a:endParaRPr lang="en-US" altLang="zh-CN"/>
          </a:p>
        </p:txBody>
      </p:sp>
      <p:sp>
        <p:nvSpPr>
          <p:cNvPr id="7" name="标题 2"/>
          <p:cNvSpPr>
            <a:spLocks noGrp="1"/>
          </p:cNvSpPr>
          <p:nvPr>
            <p:ph type="title"/>
          </p:nvPr>
        </p:nvSpPr>
        <p:spPr/>
        <p:txBody>
          <a:bodyPr>
            <a:normAutofit/>
          </a:bodyPr>
          <a:lstStyle/>
          <a:p>
            <a:r>
              <a:rPr lang="en-US" altLang="zh-CN" sz="2400"/>
              <a:t>8.2.2  window</a:t>
            </a:r>
            <a:r>
              <a:rPr sz="2400"/>
              <a:t>对象的方法</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7"/>
          <p:cNvSpPr txBox="1">
            <a:spLocks/>
          </p:cNvSpPr>
          <p:nvPr/>
        </p:nvSpPr>
        <p:spPr bwMode="auto">
          <a:xfrm>
            <a:off x="500040" y="857241"/>
            <a:ext cx="8207375" cy="6429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pPr>
            <a:r>
              <a:rPr lang="en-US" altLang="en-US" sz="1600" b="1">
                <a:solidFill>
                  <a:srgbClr val="0000CC"/>
                </a:solidFill>
                <a:latin typeface="Adobe 宋体 Std L" pitchFamily="18" charset="-122"/>
                <a:ea typeface="Adobe 宋体 Std L" pitchFamily="18" charset="-122"/>
                <a:cs typeface="华文细黑" pitchFamily="2" charset="-122"/>
              </a:rPr>
              <a:t>2.   </a:t>
            </a:r>
            <a:r>
              <a:rPr lang="en-US" altLang="zh-CN" sz="1600" b="1">
                <a:solidFill>
                  <a:srgbClr val="0000CC"/>
                </a:solidFill>
                <a:latin typeface="Adobe 宋体 Std L" pitchFamily="18" charset="-122"/>
                <a:ea typeface="Adobe 宋体 Std L" pitchFamily="18" charset="-122"/>
                <a:cs typeface="华文细黑" pitchFamily="2" charset="-122"/>
              </a:rPr>
              <a:t>close</a:t>
            </a:r>
            <a:r>
              <a:rPr lang="en-US" altLang="en-US" sz="1600" b="1">
                <a:solidFill>
                  <a:srgbClr val="0000CC"/>
                </a:solidFill>
                <a:latin typeface="Adobe 宋体 Std L" pitchFamily="18" charset="-122"/>
                <a:ea typeface="Adobe 宋体 Std L" pitchFamily="18" charset="-122"/>
                <a:cs typeface="华文细黑" pitchFamily="2" charset="-122"/>
              </a:rPr>
              <a:t>()</a:t>
            </a:r>
            <a:r>
              <a:rPr lang="zh-CN" altLang="en-US" sz="1600" b="1">
                <a:solidFill>
                  <a:srgbClr val="0000CC"/>
                </a:solidFill>
                <a:latin typeface="Adobe 宋体 Std L" pitchFamily="18" charset="-122"/>
                <a:ea typeface="Adobe 宋体 Std L" pitchFamily="18" charset="-122"/>
                <a:cs typeface="华文细黑" pitchFamily="2" charset="-122"/>
              </a:rPr>
              <a:t>方法</a:t>
            </a:r>
          </a:p>
          <a:p>
            <a:r>
              <a:rPr lang="en-US" altLang="zh-CN" sz="1400" b="1">
                <a:latin typeface="Adobe 宋体 Std L" pitchFamily="18" charset="-122"/>
                <a:ea typeface="Adobe 宋体 Std L" pitchFamily="18" charset="-122"/>
                <a:cs typeface="华文细黑" pitchFamily="2" charset="-122"/>
              </a:rPr>
              <a:t>      close()</a:t>
            </a:r>
            <a:r>
              <a:rPr lang="zh-CN" altLang="en-US" sz="1400" b="1">
                <a:latin typeface="Adobe 宋体 Std L" pitchFamily="18" charset="-122"/>
                <a:ea typeface="Adobe 宋体 Std L" pitchFamily="18" charset="-122"/>
                <a:cs typeface="华文细黑" pitchFamily="2" charset="-122"/>
              </a:rPr>
              <a:t>方法用于关闭指定的浏览器窗口。</a:t>
            </a:r>
            <a:endParaRPr kumimoji="0" lang="en-US" altLang="zh-CN" sz="18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p:txBody>
      </p:sp>
      <p:sp>
        <p:nvSpPr>
          <p:cNvPr id="9" name="文本占位符 8"/>
          <p:cNvSpPr>
            <a:spLocks noGrp="1"/>
          </p:cNvSpPr>
          <p:nvPr>
            <p:ph type="body" sz="quarter" idx="11"/>
          </p:nvPr>
        </p:nvSpPr>
        <p:spPr>
          <a:xfrm>
            <a:off x="857224" y="1571618"/>
            <a:ext cx="6858022" cy="338554"/>
          </a:xfrm>
        </p:spPr>
        <p:txBody>
          <a:bodyPr/>
          <a:lstStyle/>
          <a:p>
            <a:r>
              <a:rPr lang="en-US" err="1"/>
              <a:t>targetWindow.close</a:t>
            </a:r>
            <a:r>
              <a:rPr lang="en-US"/>
              <a:t>()</a:t>
            </a:r>
            <a:endParaRPr/>
          </a:p>
        </p:txBody>
      </p:sp>
      <p:sp>
        <p:nvSpPr>
          <p:cNvPr id="12" name="矩形 11"/>
          <p:cNvSpPr/>
          <p:nvPr/>
        </p:nvSpPr>
        <p:spPr>
          <a:xfrm>
            <a:off x="714348" y="1996857"/>
            <a:ext cx="6715172" cy="697114"/>
          </a:xfrm>
          <a:prstGeom prst="rect">
            <a:avLst/>
          </a:prstGeom>
        </p:spPr>
        <p:txBody>
          <a:bodyPr wrap="square">
            <a:spAutoFit/>
          </a:bodyPr>
          <a:lstStyle/>
          <a:p>
            <a:pPr marL="742950" lvl="1" indent="-285750" fontAlgn="base">
              <a:lnSpc>
                <a:spcPct val="150000"/>
              </a:lnSpc>
              <a:spcBef>
                <a:spcPct val="20000"/>
              </a:spcBef>
              <a:spcAft>
                <a:spcPct val="0"/>
              </a:spcAft>
              <a:buClr>
                <a:schemeClr val="accent1"/>
              </a:buClr>
              <a:buFont typeface="Wingdings" pitchFamily="2" charset="2"/>
              <a:buChar char="n"/>
            </a:pPr>
            <a:r>
              <a:rPr lang="zh-CN" altLang="en-US" sz="1300" b="1" i="1">
                <a:latin typeface="Adobe 宋体 Std L" pitchFamily="18" charset="-122"/>
                <a:ea typeface="Adobe 宋体 Std L" pitchFamily="18" charset="-122"/>
                <a:cs typeface="华文细黑" pitchFamily="2" charset="-122"/>
              </a:rPr>
              <a:t>当关闭当前页面时，参数</a:t>
            </a:r>
            <a:r>
              <a:rPr lang="en-US" altLang="zh-CN" sz="1300" b="1" i="1" err="1">
                <a:latin typeface="Adobe 宋体 Std L" pitchFamily="18" charset="-122"/>
                <a:ea typeface="Adobe 宋体 Std L" pitchFamily="18" charset="-122"/>
                <a:cs typeface="华文细黑" pitchFamily="2" charset="-122"/>
              </a:rPr>
              <a:t>targetWindow</a:t>
            </a:r>
            <a:r>
              <a:rPr lang="zh-CN" altLang="en-US" sz="1300" b="1" i="1">
                <a:latin typeface="Adobe 宋体 Std L" pitchFamily="18" charset="-122"/>
                <a:ea typeface="Adobe 宋体 Std L" pitchFamily="18" charset="-122"/>
                <a:cs typeface="华文细黑" pitchFamily="2" charset="-122"/>
              </a:rPr>
              <a:t>可以是</a:t>
            </a:r>
            <a:r>
              <a:rPr lang="en-US" altLang="zh-CN" sz="1300" b="1" i="1">
                <a:latin typeface="Adobe 宋体 Std L" pitchFamily="18" charset="-122"/>
                <a:ea typeface="Adobe 宋体 Std L" pitchFamily="18" charset="-122"/>
                <a:cs typeface="华文细黑" pitchFamily="2" charset="-122"/>
              </a:rPr>
              <a:t>window</a:t>
            </a:r>
            <a:r>
              <a:rPr lang="zh-CN" altLang="en-US" sz="1300" b="1" i="1">
                <a:latin typeface="Adobe 宋体 Std L" pitchFamily="18" charset="-122"/>
                <a:ea typeface="Adobe 宋体 Std L" pitchFamily="18" charset="-122"/>
                <a:cs typeface="华文细黑" pitchFamily="2" charset="-122"/>
              </a:rPr>
              <a:t>对象，也可省略</a:t>
            </a:r>
            <a:endParaRPr lang="en-US" altLang="zh-CN" sz="1300" b="1" i="1">
              <a:latin typeface="Adobe 宋体 Std L" pitchFamily="18" charset="-122"/>
              <a:ea typeface="Adobe 宋体 Std L" pitchFamily="18" charset="-122"/>
              <a:cs typeface="华文细黑" pitchFamily="2" charset="-122"/>
            </a:endParaRPr>
          </a:p>
          <a:p>
            <a:pPr marL="742950" lvl="1" indent="-285750" fontAlgn="base">
              <a:lnSpc>
                <a:spcPct val="150000"/>
              </a:lnSpc>
              <a:spcBef>
                <a:spcPct val="20000"/>
              </a:spcBef>
              <a:spcAft>
                <a:spcPct val="0"/>
              </a:spcAft>
              <a:buClr>
                <a:schemeClr val="accent1"/>
              </a:buClr>
              <a:buFont typeface="Wingdings" pitchFamily="2" charset="2"/>
              <a:buChar char="n"/>
            </a:pPr>
            <a:r>
              <a:rPr lang="zh-CN" altLang="en-US" sz="1300" b="1" i="1">
                <a:latin typeface="Adobe 宋体 Std L" pitchFamily="18" charset="-122"/>
                <a:ea typeface="Adobe 宋体 Std L" pitchFamily="18" charset="-122"/>
                <a:cs typeface="华文细黑" pitchFamily="2" charset="-122"/>
              </a:rPr>
              <a:t>当关闭当前页面中所打开的其他页面时，</a:t>
            </a:r>
            <a:r>
              <a:rPr lang="en-US" altLang="zh-CN" sz="1300" b="1" i="1" err="1">
                <a:latin typeface="Adobe 宋体 Std L" pitchFamily="18" charset="-122"/>
                <a:ea typeface="Adobe 宋体 Std L" pitchFamily="18" charset="-122"/>
                <a:cs typeface="华文细黑" pitchFamily="2" charset="-122"/>
              </a:rPr>
              <a:t>windowObject</a:t>
            </a:r>
            <a:r>
              <a:rPr lang="zh-CN" altLang="en-US" sz="1300" b="1" i="1">
                <a:latin typeface="Adobe 宋体 Std L" pitchFamily="18" charset="-122"/>
                <a:ea typeface="Adobe 宋体 Std L" pitchFamily="18" charset="-122"/>
                <a:cs typeface="华文细黑" pitchFamily="2" charset="-122"/>
              </a:rPr>
              <a:t>为目标窗口对象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51</a:t>
            </a:fld>
            <a:endParaRPr lang="en-US" altLang="zh-CN"/>
          </a:p>
        </p:txBody>
      </p:sp>
      <p:sp>
        <p:nvSpPr>
          <p:cNvPr id="7" name="标题 2"/>
          <p:cNvSpPr>
            <a:spLocks noGrp="1"/>
          </p:cNvSpPr>
          <p:nvPr>
            <p:ph type="title"/>
          </p:nvPr>
        </p:nvSpPr>
        <p:spPr/>
        <p:txBody>
          <a:bodyPr>
            <a:normAutofit/>
          </a:bodyPr>
          <a:lstStyle/>
          <a:p>
            <a:r>
              <a:rPr lang="en-US" altLang="zh-CN" sz="2400"/>
              <a:t>8.2.2  window</a:t>
            </a:r>
            <a:r>
              <a:rPr sz="2400"/>
              <a:t>对象的方法</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7"/>
          <p:cNvSpPr txBox="1">
            <a:spLocks/>
          </p:cNvSpPr>
          <p:nvPr/>
        </p:nvSpPr>
        <p:spPr bwMode="auto">
          <a:xfrm>
            <a:off x="500040" y="857241"/>
            <a:ext cx="8501116" cy="71437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pPr>
            <a:r>
              <a:rPr lang="en-US" altLang="en-US" sz="1600" b="1">
                <a:solidFill>
                  <a:srgbClr val="0000CC"/>
                </a:solidFill>
                <a:latin typeface="Adobe 宋体 Std L" pitchFamily="18" charset="-122"/>
                <a:ea typeface="Adobe 宋体 Std L" pitchFamily="18" charset="-122"/>
                <a:cs typeface="华文细黑" pitchFamily="2" charset="-122"/>
              </a:rPr>
              <a:t>3.   </a:t>
            </a:r>
            <a:r>
              <a:rPr lang="en-US" altLang="en-US" sz="1600" b="1" err="1">
                <a:solidFill>
                  <a:srgbClr val="0000CC"/>
                </a:solidFill>
                <a:latin typeface="Adobe 宋体 Std L" pitchFamily="18" charset="-122"/>
                <a:ea typeface="Adobe 宋体 Std L" pitchFamily="18" charset="-122"/>
                <a:cs typeface="华文细黑" pitchFamily="2" charset="-122"/>
              </a:rPr>
              <a:t>setTimeout</a:t>
            </a:r>
            <a:r>
              <a:rPr lang="en-US" altLang="en-US" sz="1600" b="1">
                <a:solidFill>
                  <a:srgbClr val="0000CC"/>
                </a:solidFill>
                <a:latin typeface="Adobe 宋体 Std L" pitchFamily="18" charset="-122"/>
                <a:ea typeface="Adobe 宋体 Std L" pitchFamily="18" charset="-122"/>
                <a:cs typeface="华文细黑" pitchFamily="2" charset="-122"/>
              </a:rPr>
              <a:t>()</a:t>
            </a:r>
            <a:r>
              <a:rPr lang="zh-CN" altLang="en-US" sz="1600" b="1">
                <a:solidFill>
                  <a:srgbClr val="0000CC"/>
                </a:solidFill>
                <a:latin typeface="Adobe 宋体 Std L" pitchFamily="18" charset="-122"/>
                <a:ea typeface="Adobe 宋体 Std L" pitchFamily="18" charset="-122"/>
                <a:cs typeface="华文细黑" pitchFamily="2" charset="-122"/>
              </a:rPr>
              <a:t>方法</a:t>
            </a:r>
          </a:p>
          <a:p>
            <a:r>
              <a:rPr lang="en-US" altLang="zh-CN" sz="1400" b="1">
                <a:latin typeface="Adobe 宋体 Std L" pitchFamily="18" charset="-122"/>
                <a:ea typeface="Adobe 宋体 Std L" pitchFamily="18" charset="-122"/>
                <a:cs typeface="华文细黑" pitchFamily="2" charset="-122"/>
              </a:rPr>
              <a:t>      </a:t>
            </a:r>
            <a:r>
              <a:rPr lang="en-US" altLang="zh-CN" sz="1400" b="1" err="1">
                <a:latin typeface="Adobe 宋体 Std L" pitchFamily="18" charset="-122"/>
                <a:ea typeface="Adobe 宋体 Std L" pitchFamily="18" charset="-122"/>
                <a:cs typeface="华文细黑" pitchFamily="2" charset="-122"/>
              </a:rPr>
              <a:t>setTimeout</a:t>
            </a:r>
            <a:r>
              <a:rPr lang="en-US" altLang="zh-CN" sz="1400" b="1">
                <a:latin typeface="Adobe 宋体 Std L" pitchFamily="18" charset="-122"/>
                <a:ea typeface="Adobe 宋体 Std L" pitchFamily="18" charset="-122"/>
                <a:cs typeface="华文细黑" pitchFamily="2" charset="-122"/>
              </a:rPr>
              <a:t>()</a:t>
            </a:r>
            <a:r>
              <a:rPr lang="zh-CN" altLang="en-US" sz="1400" b="1">
                <a:latin typeface="Adobe 宋体 Std L" pitchFamily="18" charset="-122"/>
                <a:ea typeface="Adobe 宋体 Std L" pitchFamily="18" charset="-122"/>
                <a:cs typeface="华文细黑" pitchFamily="2" charset="-122"/>
              </a:rPr>
              <a:t>方法用于设置一个计时器，在指定的时间间隔后调用函数或计算表达式，且仅执行一次。</a:t>
            </a:r>
            <a:br>
              <a:rPr lang="en-US" altLang="zh-CN" sz="1400" b="1">
                <a:latin typeface="Adobe 宋体 Std L" pitchFamily="18" charset="-122"/>
                <a:ea typeface="Adobe 宋体 Std L" pitchFamily="18" charset="-122"/>
                <a:cs typeface="华文细黑" pitchFamily="2" charset="-122"/>
              </a:rPr>
            </a:br>
            <a:endParaRPr lang="en-US" altLang="zh-CN" sz="1400" b="1">
              <a:latin typeface="Adobe 宋体 Std L" pitchFamily="18" charset="-122"/>
              <a:ea typeface="Adobe 宋体 Std L" pitchFamily="18" charset="-122"/>
              <a:cs typeface="华文细黑" pitchFamily="2" charset="-122"/>
            </a:endParaRPr>
          </a:p>
          <a:p>
            <a:r>
              <a:rPr lang="en-US" altLang="zh-CN" sz="1400" b="1"/>
              <a:t>     </a:t>
            </a:r>
            <a:endParaRPr kumimoji="0" lang="en-US" altLang="zh-CN" sz="18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p:txBody>
      </p:sp>
      <p:sp>
        <p:nvSpPr>
          <p:cNvPr id="9" name="文本占位符 8"/>
          <p:cNvSpPr>
            <a:spLocks noGrp="1"/>
          </p:cNvSpPr>
          <p:nvPr>
            <p:ph type="body" sz="quarter" idx="11"/>
          </p:nvPr>
        </p:nvSpPr>
        <p:spPr>
          <a:xfrm>
            <a:off x="857224" y="1571618"/>
            <a:ext cx="7358114" cy="338554"/>
          </a:xfrm>
        </p:spPr>
        <p:txBody>
          <a:bodyPr/>
          <a:lstStyle/>
          <a:p>
            <a:r>
              <a:rPr lang="en-US" err="1"/>
              <a:t>var</a:t>
            </a:r>
            <a:r>
              <a:rPr lang="en-US"/>
              <a:t> </a:t>
            </a:r>
            <a:r>
              <a:rPr lang="en-US" err="1"/>
              <a:t>id_Of_timeout</a:t>
            </a:r>
            <a:r>
              <a:rPr lang="en-US"/>
              <a:t>=</a:t>
            </a:r>
            <a:r>
              <a:rPr lang="en-US" err="1"/>
              <a:t>setTimeout</a:t>
            </a:r>
            <a:r>
              <a:rPr lang="en-US"/>
              <a:t>(</a:t>
            </a:r>
            <a:r>
              <a:rPr lang="en-US" err="1"/>
              <a:t>code,millisec</a:t>
            </a:r>
            <a:r>
              <a:rPr lang="en-US"/>
              <a:t>)</a:t>
            </a:r>
            <a:endParaRPr/>
          </a:p>
        </p:txBody>
      </p:sp>
      <p:sp>
        <p:nvSpPr>
          <p:cNvPr id="12" name="矩形 11"/>
          <p:cNvSpPr/>
          <p:nvPr/>
        </p:nvSpPr>
        <p:spPr>
          <a:xfrm>
            <a:off x="857224" y="2071684"/>
            <a:ext cx="7715304" cy="1311128"/>
          </a:xfrm>
          <a:prstGeom prst="rect">
            <a:avLst/>
          </a:prstGeom>
        </p:spPr>
        <p:txBody>
          <a:bodyPr wrap="square">
            <a:spAutoFit/>
          </a:bodyPr>
          <a:lstStyle/>
          <a:p>
            <a:pPr marL="742950" lvl="1" indent="-285750" fontAlgn="base">
              <a:lnSpc>
                <a:spcPct val="150000"/>
              </a:lnSpc>
              <a:spcBef>
                <a:spcPct val="20000"/>
              </a:spcBef>
              <a:spcAft>
                <a:spcPct val="0"/>
              </a:spcAft>
              <a:buClr>
                <a:schemeClr val="accent1"/>
              </a:buClr>
              <a:buFont typeface="Wingdings" pitchFamily="2" charset="2"/>
              <a:buChar char="n"/>
            </a:pPr>
            <a:r>
              <a:rPr lang="zh-CN" altLang="en-US" sz="1200" b="1" i="1">
                <a:latin typeface="Adobe 宋体 Std L" pitchFamily="18" charset="-122"/>
                <a:ea typeface="Adobe 宋体 Std L" pitchFamily="18" charset="-122"/>
                <a:cs typeface="华文细黑" pitchFamily="2" charset="-122"/>
              </a:rPr>
              <a:t>参数</a:t>
            </a:r>
            <a:r>
              <a:rPr lang="en-US" altLang="zh-CN" sz="1200" b="1" i="1">
                <a:latin typeface="Adobe 宋体 Std L" pitchFamily="18" charset="-122"/>
                <a:ea typeface="Adobe 宋体 Std L" pitchFamily="18" charset="-122"/>
                <a:cs typeface="华文细黑" pitchFamily="2" charset="-122"/>
              </a:rPr>
              <a:t>code</a:t>
            </a:r>
            <a:r>
              <a:rPr lang="zh-CN" altLang="en-US" sz="1200" b="1" i="1">
                <a:latin typeface="Adobe 宋体 Std L" pitchFamily="18" charset="-122"/>
                <a:ea typeface="Adobe 宋体 Std L" pitchFamily="18" charset="-122"/>
                <a:cs typeface="华文细黑" pitchFamily="2" charset="-122"/>
              </a:rPr>
              <a:t>必需，表示被调用的函数或需要执行的</a:t>
            </a:r>
            <a:r>
              <a:rPr lang="en-US" altLang="zh-CN" sz="1200" b="1" i="1">
                <a:latin typeface="Adobe 宋体 Std L" pitchFamily="18" charset="-122"/>
                <a:ea typeface="Adobe 宋体 Std L" pitchFamily="18" charset="-122"/>
                <a:cs typeface="华文细黑" pitchFamily="2" charset="-122"/>
              </a:rPr>
              <a:t>JavaScript</a:t>
            </a:r>
            <a:r>
              <a:rPr lang="zh-CN" altLang="en-US" sz="1200" b="1" i="1">
                <a:latin typeface="Adobe 宋体 Std L" pitchFamily="18" charset="-122"/>
                <a:ea typeface="Adobe 宋体 Std L" pitchFamily="18" charset="-122"/>
                <a:cs typeface="华文细黑" pitchFamily="2" charset="-122"/>
              </a:rPr>
              <a:t>代码串</a:t>
            </a:r>
          </a:p>
          <a:p>
            <a:pPr marL="742950" lvl="1" indent="-285750" fontAlgn="base">
              <a:lnSpc>
                <a:spcPct val="150000"/>
              </a:lnSpc>
              <a:spcBef>
                <a:spcPct val="20000"/>
              </a:spcBef>
              <a:spcAft>
                <a:spcPct val="0"/>
              </a:spcAft>
              <a:buClr>
                <a:schemeClr val="accent1"/>
              </a:buClr>
              <a:buFont typeface="Wingdings" pitchFamily="2" charset="2"/>
              <a:buChar char="n"/>
            </a:pPr>
            <a:r>
              <a:rPr lang="zh-CN" altLang="en-US" sz="1200" b="1" i="1">
                <a:latin typeface="Adobe 宋体 Std L" pitchFamily="18" charset="-122"/>
                <a:ea typeface="Adobe 宋体 Std L" pitchFamily="18" charset="-122"/>
                <a:cs typeface="华文细黑" pitchFamily="2" charset="-122"/>
              </a:rPr>
              <a:t>参数</a:t>
            </a:r>
            <a:r>
              <a:rPr lang="en-US" altLang="zh-CN" sz="1200" b="1" i="1" err="1">
                <a:latin typeface="Adobe 宋体 Std L" pitchFamily="18" charset="-122"/>
                <a:ea typeface="Adobe 宋体 Std L" pitchFamily="18" charset="-122"/>
                <a:cs typeface="华文细黑" pitchFamily="2" charset="-122"/>
              </a:rPr>
              <a:t>millisec</a:t>
            </a:r>
            <a:r>
              <a:rPr lang="zh-CN" altLang="en-US" sz="1200" b="1" i="1">
                <a:latin typeface="Adobe 宋体 Std L" pitchFamily="18" charset="-122"/>
                <a:ea typeface="Adobe 宋体 Std L" pitchFamily="18" charset="-122"/>
                <a:cs typeface="华文细黑" pitchFamily="2" charset="-122"/>
              </a:rPr>
              <a:t>必需，表示在执行代码前需等待的时间（以毫秒计）</a:t>
            </a:r>
          </a:p>
          <a:p>
            <a:pPr marL="742950" lvl="1" indent="-285750" fontAlgn="base">
              <a:lnSpc>
                <a:spcPct val="150000"/>
              </a:lnSpc>
              <a:spcBef>
                <a:spcPct val="20000"/>
              </a:spcBef>
              <a:spcAft>
                <a:spcPct val="0"/>
              </a:spcAft>
              <a:buClr>
                <a:schemeClr val="accent1"/>
              </a:buClr>
              <a:buFont typeface="Wingdings" pitchFamily="2" charset="2"/>
              <a:buChar char="n"/>
            </a:pPr>
            <a:r>
              <a:rPr lang="en-US" altLang="zh-CN" sz="1200" b="1" i="1">
                <a:solidFill>
                  <a:srgbClr val="FF0000"/>
                </a:solidFill>
                <a:latin typeface="Adobe 宋体 Std L" pitchFamily="18" charset="-122"/>
                <a:ea typeface="Adobe 宋体 Std L" pitchFamily="18" charset="-122"/>
                <a:cs typeface="华文细黑" pitchFamily="2" charset="-122"/>
              </a:rPr>
              <a:t>code</a:t>
            </a:r>
            <a:r>
              <a:rPr lang="zh-CN" altLang="en-US" sz="1200" b="1" i="1">
                <a:solidFill>
                  <a:srgbClr val="FF0000"/>
                </a:solidFill>
                <a:latin typeface="Adobe 宋体 Std L" pitchFamily="18" charset="-122"/>
                <a:ea typeface="Adobe 宋体 Std L" pitchFamily="18" charset="-122"/>
                <a:cs typeface="华文细黑" pitchFamily="2" charset="-122"/>
              </a:rPr>
              <a:t>代码仅被执行一次</a:t>
            </a:r>
          </a:p>
          <a:p>
            <a:pPr marL="742950" lvl="1" indent="-285750" fontAlgn="base">
              <a:lnSpc>
                <a:spcPct val="150000"/>
              </a:lnSpc>
              <a:spcBef>
                <a:spcPct val="20000"/>
              </a:spcBef>
              <a:spcAft>
                <a:spcPct val="0"/>
              </a:spcAft>
              <a:buClr>
                <a:schemeClr val="accent1"/>
              </a:buClr>
              <a:buFont typeface="Wingdings" pitchFamily="2" charset="2"/>
              <a:buChar char="n"/>
            </a:pPr>
            <a:r>
              <a:rPr lang="en-US" altLang="zh-CN" sz="1200" b="1" i="1" err="1">
                <a:latin typeface="Adobe 宋体 Std L" pitchFamily="18" charset="-122"/>
                <a:ea typeface="Adobe 宋体 Std L" pitchFamily="18" charset="-122"/>
                <a:cs typeface="华文细黑" pitchFamily="2" charset="-122"/>
              </a:rPr>
              <a:t>setTimeout</a:t>
            </a:r>
            <a:r>
              <a:rPr lang="en-US" altLang="zh-CN" sz="1200" b="1" i="1">
                <a:latin typeface="Adobe 宋体 Std L" pitchFamily="18" charset="-122"/>
                <a:ea typeface="Adobe 宋体 Std L" pitchFamily="18" charset="-122"/>
                <a:cs typeface="华文细黑" pitchFamily="2" charset="-122"/>
              </a:rPr>
              <a:t>()</a:t>
            </a:r>
            <a:r>
              <a:rPr lang="zh-CN" altLang="en-US" sz="1200" b="1" i="1">
                <a:latin typeface="Adobe 宋体 Std L" pitchFamily="18" charset="-122"/>
                <a:ea typeface="Adobe 宋体 Std L" pitchFamily="18" charset="-122"/>
                <a:cs typeface="华文细黑" pitchFamily="2" charset="-122"/>
              </a:rPr>
              <a:t>方法返回一个计时器的</a:t>
            </a:r>
            <a:r>
              <a:rPr lang="en-US" altLang="zh-CN" sz="1200" b="1" i="1">
                <a:latin typeface="Adobe 宋体 Std L" pitchFamily="18" charset="-122"/>
                <a:ea typeface="Adobe 宋体 Std L" pitchFamily="18" charset="-122"/>
                <a:cs typeface="华文细黑" pitchFamily="2" charset="-122"/>
              </a:rPr>
              <a:t>ID</a:t>
            </a:r>
            <a:endParaRPr lang="zh-CN" altLang="en-US" sz="1200" b="1" i="1">
              <a:latin typeface="Adobe 宋体 Std L" pitchFamily="18" charset="-122"/>
              <a:ea typeface="Adobe 宋体 Std L" pitchFamily="18" charset="-122"/>
              <a:cs typeface="华文细黑" pitchFamily="2"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52</a:t>
            </a:fld>
            <a:endParaRPr lang="en-US" altLang="zh-CN"/>
          </a:p>
        </p:txBody>
      </p:sp>
      <p:sp>
        <p:nvSpPr>
          <p:cNvPr id="7" name="标题 2"/>
          <p:cNvSpPr>
            <a:spLocks noGrp="1"/>
          </p:cNvSpPr>
          <p:nvPr>
            <p:ph type="title"/>
          </p:nvPr>
        </p:nvSpPr>
        <p:spPr/>
        <p:txBody>
          <a:bodyPr>
            <a:normAutofit/>
          </a:bodyPr>
          <a:lstStyle/>
          <a:p>
            <a:r>
              <a:rPr lang="en-US" altLang="zh-CN" sz="2400"/>
              <a:t>8.2.2  window</a:t>
            </a:r>
            <a:r>
              <a:rPr sz="2400"/>
              <a:t>对象的方法</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7"/>
          <p:cNvSpPr txBox="1">
            <a:spLocks/>
          </p:cNvSpPr>
          <p:nvPr/>
        </p:nvSpPr>
        <p:spPr bwMode="auto">
          <a:xfrm>
            <a:off x="500040" y="714362"/>
            <a:ext cx="8207375" cy="71437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pPr>
            <a:r>
              <a:rPr lang="en-US" altLang="en-US" sz="1600" b="1">
                <a:solidFill>
                  <a:srgbClr val="0000CC"/>
                </a:solidFill>
                <a:latin typeface="Adobe 宋体 Std L" pitchFamily="18" charset="-122"/>
                <a:ea typeface="Adobe 宋体 Std L" pitchFamily="18" charset="-122"/>
                <a:cs typeface="华文细黑" pitchFamily="2" charset="-122"/>
              </a:rPr>
              <a:t>4.   </a:t>
            </a:r>
            <a:r>
              <a:rPr lang="en-US" sz="1600">
                <a:solidFill>
                  <a:srgbClr val="0000CC"/>
                </a:solidFill>
              </a:rPr>
              <a:t> </a:t>
            </a:r>
            <a:r>
              <a:rPr lang="en-US" altLang="en-US" sz="1600" b="1" err="1">
                <a:solidFill>
                  <a:srgbClr val="0000CC"/>
                </a:solidFill>
                <a:latin typeface="Adobe 宋体 Std L" pitchFamily="18" charset="-122"/>
                <a:ea typeface="Adobe 宋体 Std L" pitchFamily="18" charset="-122"/>
                <a:cs typeface="华文细黑" pitchFamily="2" charset="-122"/>
              </a:rPr>
              <a:t>clearTimeout</a:t>
            </a:r>
            <a:r>
              <a:rPr lang="en-US" altLang="en-US" sz="1600" b="1">
                <a:solidFill>
                  <a:srgbClr val="0000CC"/>
                </a:solidFill>
                <a:latin typeface="Adobe 宋体 Std L" pitchFamily="18" charset="-122"/>
                <a:ea typeface="Adobe 宋体 Std L" pitchFamily="18" charset="-122"/>
                <a:cs typeface="华文细黑" pitchFamily="2" charset="-122"/>
              </a:rPr>
              <a:t>()</a:t>
            </a:r>
            <a:r>
              <a:rPr lang="zh-CN" altLang="en-US" sz="1600" b="1">
                <a:solidFill>
                  <a:srgbClr val="0000CC"/>
                </a:solidFill>
                <a:latin typeface="Adobe 宋体 Std L" pitchFamily="18" charset="-122"/>
                <a:ea typeface="Adobe 宋体 Std L" pitchFamily="18" charset="-122"/>
                <a:cs typeface="华文细黑" pitchFamily="2" charset="-122"/>
              </a:rPr>
              <a:t>方法</a:t>
            </a:r>
          </a:p>
          <a:p>
            <a:r>
              <a:rPr lang="en-US" altLang="zh-CN" sz="1400" b="1">
                <a:latin typeface="Adobe 宋体 Std L" pitchFamily="18" charset="-122"/>
                <a:ea typeface="Adobe 宋体 Std L" pitchFamily="18" charset="-122"/>
                <a:cs typeface="华文细黑" pitchFamily="2" charset="-122"/>
              </a:rPr>
              <a:t>       </a:t>
            </a:r>
            <a:r>
              <a:rPr lang="en-US" altLang="zh-CN" sz="1400" b="1" err="1">
                <a:latin typeface="Adobe 宋体 Std L" pitchFamily="18" charset="-122"/>
                <a:ea typeface="Adobe 宋体 Std L" pitchFamily="18" charset="-122"/>
                <a:cs typeface="华文细黑" pitchFamily="2" charset="-122"/>
              </a:rPr>
              <a:t>clearTimeout</a:t>
            </a:r>
            <a:r>
              <a:rPr lang="en-US" altLang="zh-CN" sz="1400" b="1">
                <a:latin typeface="Adobe 宋体 Std L" pitchFamily="18" charset="-122"/>
                <a:ea typeface="Adobe 宋体 Std L" pitchFamily="18" charset="-122"/>
                <a:cs typeface="华文细黑" pitchFamily="2" charset="-122"/>
              </a:rPr>
              <a:t>()</a:t>
            </a:r>
            <a:r>
              <a:rPr lang="zh-CN" altLang="en-US" sz="1400" b="1">
                <a:latin typeface="Adobe 宋体 Std L" pitchFamily="18" charset="-122"/>
                <a:ea typeface="Adobe 宋体 Std L" pitchFamily="18" charset="-122"/>
                <a:cs typeface="华文细黑" pitchFamily="2" charset="-122"/>
              </a:rPr>
              <a:t>方法用于取消由</a:t>
            </a:r>
            <a:r>
              <a:rPr lang="en-US" altLang="zh-CN" sz="1400" b="1" err="1">
                <a:latin typeface="Adobe 宋体 Std L" pitchFamily="18" charset="-122"/>
                <a:ea typeface="Adobe 宋体 Std L" pitchFamily="18" charset="-122"/>
                <a:cs typeface="华文细黑" pitchFamily="2" charset="-122"/>
              </a:rPr>
              <a:t>setTimeout</a:t>
            </a:r>
            <a:r>
              <a:rPr lang="en-US" altLang="zh-CN" sz="1400" b="1">
                <a:latin typeface="Adobe 宋体 Std L" pitchFamily="18" charset="-122"/>
                <a:ea typeface="Adobe 宋体 Std L" pitchFamily="18" charset="-122"/>
                <a:cs typeface="华文细黑" pitchFamily="2" charset="-122"/>
              </a:rPr>
              <a:t>()</a:t>
            </a:r>
            <a:r>
              <a:rPr lang="zh-CN" altLang="en-US" sz="1400" b="1">
                <a:latin typeface="Adobe 宋体 Std L" pitchFamily="18" charset="-122"/>
                <a:ea typeface="Adobe 宋体 Std L" pitchFamily="18" charset="-122"/>
                <a:cs typeface="华文细黑" pitchFamily="2" charset="-122"/>
              </a:rPr>
              <a:t>方法所设置的计时器。</a:t>
            </a:r>
            <a:br>
              <a:rPr lang="en-US" altLang="zh-CN" sz="1400" b="1">
                <a:latin typeface="Adobe 宋体 Std L" pitchFamily="18" charset="-122"/>
                <a:ea typeface="Adobe 宋体 Std L" pitchFamily="18" charset="-122"/>
                <a:cs typeface="华文细黑" pitchFamily="2" charset="-122"/>
              </a:rPr>
            </a:br>
            <a:r>
              <a:rPr lang="en-US" altLang="zh-CN" sz="1400" b="1"/>
              <a:t>	</a:t>
            </a:r>
            <a:endParaRPr kumimoji="0" lang="en-US" altLang="zh-CN" sz="18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p:txBody>
      </p:sp>
      <p:sp>
        <p:nvSpPr>
          <p:cNvPr id="9" name="文本占位符 8"/>
          <p:cNvSpPr>
            <a:spLocks noGrp="1"/>
          </p:cNvSpPr>
          <p:nvPr>
            <p:ph type="body" sz="quarter" idx="11"/>
          </p:nvPr>
        </p:nvSpPr>
        <p:spPr>
          <a:xfrm>
            <a:off x="928662" y="1571618"/>
            <a:ext cx="6858022" cy="338554"/>
          </a:xfrm>
        </p:spPr>
        <p:txBody>
          <a:bodyPr/>
          <a:lstStyle/>
          <a:p>
            <a:r>
              <a:rPr lang="en-US" err="1"/>
              <a:t>clearTimeout</a:t>
            </a:r>
            <a:r>
              <a:rPr lang="en-US"/>
              <a:t>(</a:t>
            </a:r>
            <a:r>
              <a:rPr lang="en-US" err="1"/>
              <a:t>id_Of_timeout</a:t>
            </a:r>
            <a:r>
              <a:rPr lang="en-US"/>
              <a:t>)</a:t>
            </a:r>
            <a:endParaRPr/>
          </a:p>
        </p:txBody>
      </p:sp>
      <p:sp>
        <p:nvSpPr>
          <p:cNvPr id="12" name="矩形 11"/>
          <p:cNvSpPr/>
          <p:nvPr/>
        </p:nvSpPr>
        <p:spPr>
          <a:xfrm>
            <a:off x="857224" y="2500312"/>
            <a:ext cx="7786742" cy="523220"/>
          </a:xfrm>
          <a:prstGeom prst="rect">
            <a:avLst/>
          </a:prstGeom>
        </p:spPr>
        <p:txBody>
          <a:bodyPr wrap="square">
            <a:spAutoFit/>
          </a:bodyPr>
          <a:lstStyle/>
          <a:p>
            <a:endParaRPr lang="en-US" altLang="zh-CN" sz="1400" b="1"/>
          </a:p>
          <a:p>
            <a:r>
              <a:rPr lang="zh-CN" altLang="en-US" sz="1400" b="1"/>
              <a:t>演示</a:t>
            </a:r>
            <a:r>
              <a:rPr lang="en-US" altLang="zh-CN" sz="1400" b="1"/>
              <a:t>open()</a:t>
            </a:r>
            <a:r>
              <a:rPr lang="zh-CN" altLang="en-US" sz="1400" b="1"/>
              <a:t>、</a:t>
            </a:r>
            <a:r>
              <a:rPr lang="en-US" altLang="zh-CN" sz="1400" b="1"/>
              <a:t>close()</a:t>
            </a:r>
            <a:r>
              <a:rPr lang="zh-CN" altLang="en-US" sz="1400" b="1"/>
              <a:t>、</a:t>
            </a:r>
            <a:r>
              <a:rPr lang="en-US" altLang="zh-CN" sz="1400" b="1" err="1"/>
              <a:t>moveBy</a:t>
            </a:r>
            <a:r>
              <a:rPr lang="en-US" altLang="zh-CN" sz="1400" b="1"/>
              <a:t>()</a:t>
            </a:r>
            <a:r>
              <a:rPr lang="zh-CN" altLang="en-US" sz="1400" b="1"/>
              <a:t>、</a:t>
            </a:r>
            <a:r>
              <a:rPr lang="en-US" altLang="zh-CN" sz="1400" b="1" err="1"/>
              <a:t>setTimeout</a:t>
            </a:r>
            <a:r>
              <a:rPr lang="en-US" altLang="zh-CN" sz="1400" b="1"/>
              <a:t>()</a:t>
            </a:r>
            <a:r>
              <a:rPr lang="zh-CN" altLang="en-US" sz="1400" b="1"/>
              <a:t>和</a:t>
            </a:r>
            <a:r>
              <a:rPr lang="en-US" altLang="zh-CN" sz="1400" b="1" err="1"/>
              <a:t>clearTimeout</a:t>
            </a:r>
            <a:r>
              <a:rPr lang="en-US" altLang="zh-CN" sz="1400" b="1"/>
              <a:t>()</a:t>
            </a:r>
            <a:r>
              <a:rPr lang="zh-CN" altLang="en-US" sz="1400" b="1"/>
              <a:t>方法的使用：</a:t>
            </a:r>
            <a:r>
              <a:rPr lang="en-US" sz="1400" b="1" u="sng">
                <a:solidFill>
                  <a:srgbClr val="0000CC"/>
                </a:solidFill>
              </a:rPr>
              <a:t>windowMethod.html</a:t>
            </a:r>
            <a:endParaRPr lang="zh-CN" altLang="en-US" sz="1400"/>
          </a:p>
        </p:txBody>
      </p:sp>
      <p:sp>
        <p:nvSpPr>
          <p:cNvPr id="14" name="矩形 13"/>
          <p:cNvSpPr/>
          <p:nvPr/>
        </p:nvSpPr>
        <p:spPr>
          <a:xfrm>
            <a:off x="1000100" y="2071684"/>
            <a:ext cx="5786462" cy="369332"/>
          </a:xfrm>
          <a:prstGeom prst="rect">
            <a:avLst/>
          </a:prstGeom>
        </p:spPr>
        <p:txBody>
          <a:bodyPr wrap="square">
            <a:spAutoFit/>
          </a:bodyPr>
          <a:lstStyle/>
          <a:p>
            <a:pPr marL="742950" lvl="1" indent="-285750" fontAlgn="base">
              <a:lnSpc>
                <a:spcPct val="150000"/>
              </a:lnSpc>
              <a:spcBef>
                <a:spcPct val="20000"/>
              </a:spcBef>
              <a:spcAft>
                <a:spcPct val="0"/>
              </a:spcAft>
              <a:buClr>
                <a:schemeClr val="accent1"/>
              </a:buClr>
              <a:buFont typeface="Wingdings" pitchFamily="2" charset="2"/>
              <a:buChar char="n"/>
            </a:pPr>
            <a:r>
              <a:rPr lang="zh-CN" altLang="en-US" sz="1200" b="1" i="1">
                <a:latin typeface="Adobe 宋体 Std L" pitchFamily="18" charset="-122"/>
                <a:ea typeface="Adobe 宋体 Std L" pitchFamily="18" charset="-122"/>
                <a:cs typeface="华文细黑" pitchFamily="2" charset="-122"/>
              </a:rPr>
              <a:t>参数</a:t>
            </a:r>
            <a:r>
              <a:rPr lang="en-US" altLang="zh-CN" sz="1200" b="1" i="1" err="1">
                <a:latin typeface="Adobe 宋体 Std L" pitchFamily="18" charset="-122"/>
                <a:ea typeface="Adobe 宋体 Std L" pitchFamily="18" charset="-122"/>
                <a:cs typeface="华文细黑" pitchFamily="2" charset="-122"/>
              </a:rPr>
              <a:t>id_Of_timeout</a:t>
            </a:r>
            <a:r>
              <a:rPr lang="zh-CN" altLang="en-US" sz="1200" b="1" i="1">
                <a:latin typeface="Adobe 宋体 Std L" pitchFamily="18" charset="-122"/>
                <a:ea typeface="Adobe 宋体 Std L" pitchFamily="18" charset="-122"/>
                <a:cs typeface="华文细黑" pitchFamily="2" charset="-122"/>
              </a:rPr>
              <a:t>表示由</a:t>
            </a:r>
            <a:r>
              <a:rPr lang="en-US" altLang="zh-CN" sz="1200" b="1" i="1" err="1">
                <a:latin typeface="Adobe 宋体 Std L" pitchFamily="18" charset="-122"/>
                <a:ea typeface="Adobe 宋体 Std L" pitchFamily="18" charset="-122"/>
                <a:cs typeface="华文细黑" pitchFamily="2" charset="-122"/>
              </a:rPr>
              <a:t>setTimeout</a:t>
            </a:r>
            <a:r>
              <a:rPr lang="en-US" altLang="zh-CN" sz="1200" b="1" i="1">
                <a:latin typeface="Adobe 宋体 Std L" pitchFamily="18" charset="-122"/>
                <a:ea typeface="Adobe 宋体 Std L" pitchFamily="18" charset="-122"/>
                <a:cs typeface="华文细黑" pitchFamily="2" charset="-122"/>
              </a:rPr>
              <a:t>()</a:t>
            </a:r>
            <a:r>
              <a:rPr lang="zh-CN" altLang="en-US" sz="1200" b="1" i="1">
                <a:latin typeface="Adobe 宋体 Std L" pitchFamily="18" charset="-122"/>
                <a:ea typeface="Adobe 宋体 Std L" pitchFamily="18" charset="-122"/>
                <a:cs typeface="华文细黑" pitchFamily="2" charset="-122"/>
              </a:rPr>
              <a:t>方法返回的计时器</a:t>
            </a:r>
            <a:r>
              <a:rPr lang="en-US" altLang="zh-CN" sz="1200" b="1" i="1">
                <a:latin typeface="Adobe 宋体 Std L" pitchFamily="18" charset="-122"/>
                <a:ea typeface="Adobe 宋体 Std L" pitchFamily="18" charset="-122"/>
                <a:cs typeface="华文细黑" pitchFamily="2" charset="-122"/>
              </a:rPr>
              <a:t>ID</a:t>
            </a:r>
            <a:endParaRPr lang="en-US" altLang="zh-CN" sz="1400" b="1"/>
          </a:p>
        </p:txBody>
      </p:sp>
      <p:sp>
        <p:nvSpPr>
          <p:cNvPr id="15" name="文本占位符 8"/>
          <p:cNvSpPr txBox="1">
            <a:spLocks/>
          </p:cNvSpPr>
          <p:nvPr/>
        </p:nvSpPr>
        <p:spPr bwMode="auto">
          <a:xfrm>
            <a:off x="596142" y="1428739"/>
            <a:ext cx="8143932" cy="3293209"/>
          </a:xfrm>
          <a:prstGeom prst="rect">
            <a:avLst/>
          </a:prstGeom>
          <a:solidFill>
            <a:srgbClr val="FFFF99"/>
          </a:solidFill>
          <a:ln w="9525">
            <a:noFill/>
            <a:miter lim="800000"/>
            <a:headEnd/>
            <a:tailEnd/>
          </a:ln>
          <a:effectLst>
            <a:outerShdw blurRad="63500" dist="20000" dir="5400000" rotWithShape="0">
              <a:srgbClr val="000000">
                <a:alpha val="37999"/>
              </a:srgbClr>
            </a:outerShdw>
          </a:effectLst>
        </p:spPr>
        <p:txBody>
          <a:bodyPr vert="horz" wrap="square" lIns="91440" tIns="45720" rIns="91440" bIns="45720" numCol="1" anchor="t" anchorCtr="0" compatLnSpc="1">
            <a:prstTxWarp prst="textNoShape">
              <a:avLst/>
            </a:prstTxWarp>
            <a:spAutoFit/>
          </a:bodyPr>
          <a:lstStyle/>
          <a:p>
            <a:r>
              <a:rPr lang="en-US" sz="1300"/>
              <a:t>function </a:t>
            </a:r>
            <a:r>
              <a:rPr lang="en-US" sz="1300" err="1"/>
              <a:t>openWin</a:t>
            </a:r>
            <a:r>
              <a:rPr lang="en-US" sz="1300"/>
              <a:t>(){</a:t>
            </a:r>
            <a:endParaRPr lang="zh-CN" altLang="en-US" sz="1300"/>
          </a:p>
          <a:p>
            <a:r>
              <a:rPr lang="en-US" sz="1300"/>
              <a:t>	</a:t>
            </a:r>
            <a:r>
              <a:rPr lang="en-US" sz="1300" err="1"/>
              <a:t>myWindow</a:t>
            </a:r>
            <a:r>
              <a:rPr lang="en-US" sz="1300"/>
              <a:t>=</a:t>
            </a:r>
            <a:r>
              <a:rPr lang="en-US" sz="1300" err="1"/>
              <a:t>window</a:t>
            </a:r>
            <a:r>
              <a:rPr lang="en-US" sz="1300" b="1" err="1"/>
              <a:t>.open</a:t>
            </a:r>
            <a:r>
              <a:rPr lang="en-US" sz="1300" b="1"/>
              <a:t>('','','width=200,height=100');</a:t>
            </a:r>
            <a:endParaRPr lang="zh-CN" altLang="en-US" sz="1300"/>
          </a:p>
          <a:p>
            <a:r>
              <a:rPr lang="en-US" sz="1300"/>
              <a:t>	</a:t>
            </a:r>
            <a:r>
              <a:rPr lang="en-US" sz="1300" err="1"/>
              <a:t>myWindow.document.write</a:t>
            </a:r>
            <a:r>
              <a:rPr lang="en-US" sz="1300"/>
              <a:t>("This is '</a:t>
            </a:r>
            <a:r>
              <a:rPr lang="en-US" sz="1300" err="1"/>
              <a:t>myWindow</a:t>
            </a:r>
            <a:r>
              <a:rPr lang="en-US" sz="1300"/>
              <a:t>'");</a:t>
            </a:r>
            <a:endParaRPr lang="zh-CN" altLang="en-US" sz="1300"/>
          </a:p>
          <a:p>
            <a:r>
              <a:rPr lang="en-US" sz="1300"/>
              <a:t>}</a:t>
            </a:r>
            <a:endParaRPr lang="zh-CN" altLang="en-US" sz="1300"/>
          </a:p>
          <a:p>
            <a:r>
              <a:rPr lang="en-US" sz="1300" b="1"/>
              <a:t>function </a:t>
            </a:r>
            <a:r>
              <a:rPr lang="en-US" sz="1300" b="1" err="1"/>
              <a:t>moveWin</a:t>
            </a:r>
            <a:r>
              <a:rPr lang="en-US" sz="1300" b="1"/>
              <a:t>(){</a:t>
            </a:r>
            <a:endParaRPr lang="zh-CN" altLang="en-US" sz="1300"/>
          </a:p>
          <a:p>
            <a:r>
              <a:rPr lang="en-US" sz="1300"/>
              <a:t>	x+=10;</a:t>
            </a:r>
            <a:endParaRPr lang="zh-CN" altLang="en-US" sz="1300"/>
          </a:p>
          <a:p>
            <a:r>
              <a:rPr lang="en-US" sz="1300"/>
              <a:t>	y+=10;</a:t>
            </a:r>
            <a:endParaRPr lang="zh-CN" altLang="en-US" sz="1300"/>
          </a:p>
          <a:p>
            <a:r>
              <a:rPr lang="en-US" sz="1300"/>
              <a:t>	</a:t>
            </a:r>
            <a:r>
              <a:rPr lang="en-US" sz="1300" err="1"/>
              <a:t>myWindow.moveBy</a:t>
            </a:r>
            <a:r>
              <a:rPr lang="en-US" sz="1300"/>
              <a:t>(</a:t>
            </a:r>
            <a:r>
              <a:rPr lang="en-US" sz="1300" err="1"/>
              <a:t>x,y</a:t>
            </a:r>
            <a:r>
              <a:rPr lang="en-US" sz="1300"/>
              <a:t>);</a:t>
            </a:r>
            <a:endParaRPr lang="zh-CN" altLang="en-US" sz="1300"/>
          </a:p>
          <a:p>
            <a:r>
              <a:rPr lang="en-US" sz="1300"/>
              <a:t>	timer=</a:t>
            </a:r>
            <a:r>
              <a:rPr lang="en-US" sz="1300" b="1" err="1"/>
              <a:t>setTimeout</a:t>
            </a:r>
            <a:r>
              <a:rPr lang="en-US" sz="1300" b="1"/>
              <a:t>("</a:t>
            </a:r>
            <a:r>
              <a:rPr lang="en-US" sz="1300" b="1" err="1"/>
              <a:t>moveWin</a:t>
            </a:r>
            <a:r>
              <a:rPr lang="en-US" sz="1300" b="1"/>
              <a:t>()",1000);</a:t>
            </a:r>
            <a:endParaRPr lang="zh-CN" altLang="en-US" sz="1300"/>
          </a:p>
          <a:p>
            <a:r>
              <a:rPr lang="en-US" sz="1300" b="1"/>
              <a:t>}</a:t>
            </a:r>
            <a:endParaRPr lang="zh-CN" altLang="en-US" sz="1300"/>
          </a:p>
          <a:p>
            <a:r>
              <a:rPr lang="en-US" sz="1300"/>
              <a:t>function </a:t>
            </a:r>
            <a:r>
              <a:rPr lang="en-US" sz="1300" err="1"/>
              <a:t>stopMove</a:t>
            </a:r>
            <a:r>
              <a:rPr lang="en-US" sz="1300"/>
              <a:t>(){</a:t>
            </a:r>
            <a:endParaRPr lang="zh-CN" altLang="en-US" sz="1300"/>
          </a:p>
          <a:p>
            <a:r>
              <a:rPr lang="en-US" sz="1300"/>
              <a:t>	</a:t>
            </a:r>
            <a:r>
              <a:rPr lang="en-US" sz="1300" b="1" err="1"/>
              <a:t>clearTimeout</a:t>
            </a:r>
            <a:r>
              <a:rPr lang="en-US" sz="1300" b="1"/>
              <a:t>(timer);</a:t>
            </a:r>
            <a:endParaRPr lang="zh-CN" altLang="en-US" sz="1300"/>
          </a:p>
          <a:p>
            <a:r>
              <a:rPr lang="en-US" sz="1300"/>
              <a:t>}</a:t>
            </a:r>
            <a:endParaRPr lang="zh-CN" altLang="en-US" sz="1300"/>
          </a:p>
          <a:p>
            <a:r>
              <a:rPr lang="en-US" sz="1300"/>
              <a:t>function </a:t>
            </a:r>
            <a:r>
              <a:rPr lang="en-US" sz="1300" err="1"/>
              <a:t>closeWin</a:t>
            </a:r>
            <a:r>
              <a:rPr lang="en-US" sz="1300"/>
              <a:t>(){</a:t>
            </a:r>
            <a:endParaRPr lang="zh-CN" altLang="en-US" sz="1300"/>
          </a:p>
          <a:p>
            <a:r>
              <a:rPr lang="en-US" sz="1300"/>
              <a:t>	</a:t>
            </a:r>
            <a:r>
              <a:rPr lang="en-US" sz="1300" b="1" err="1"/>
              <a:t>myWindow.close</a:t>
            </a:r>
            <a:r>
              <a:rPr lang="en-US" sz="1300" b="1"/>
              <a:t>();</a:t>
            </a:r>
            <a:endParaRPr lang="zh-CN" altLang="en-US" sz="1300"/>
          </a:p>
          <a:p>
            <a:r>
              <a:rPr lang="en-US" sz="1300"/>
              <a:t>}</a:t>
            </a:r>
            <a:endParaRPr lang="zh-CN" altLang="en-US" sz="13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endParaRPr lang="zh-CN" altLang="en-US" sz="1400"/>
          </a:p>
          <a:p>
            <a:endParaRPr kumimoji="1" sz="1600">
              <a:solidFill>
                <a:srgbClr val="000000"/>
              </a:solidFill>
              <a:latin typeface="Adobe 仿宋 Std R" pitchFamily="18" charset="-122"/>
              <a:ea typeface="Adobe 仿宋 Std R" pitchFamily="18" charset="-122"/>
            </a:endParaRPr>
          </a:p>
          <a:p>
            <a:endParaRPr sz="1600"/>
          </a:p>
          <a:p>
            <a:pPr>
              <a:buNone/>
            </a:pPr>
            <a:endParaRPr sz="1600"/>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53</a:t>
            </a:fld>
            <a:endParaRPr lang="en-US" altLang="zh-CN"/>
          </a:p>
        </p:txBody>
      </p:sp>
      <p:sp>
        <p:nvSpPr>
          <p:cNvPr id="7" name="标题 2"/>
          <p:cNvSpPr>
            <a:spLocks noGrp="1"/>
          </p:cNvSpPr>
          <p:nvPr>
            <p:ph type="title"/>
          </p:nvPr>
        </p:nvSpPr>
        <p:spPr/>
        <p:txBody>
          <a:bodyPr>
            <a:normAutofit/>
          </a:bodyPr>
          <a:lstStyle/>
          <a:p>
            <a:r>
              <a:rPr lang="en-US" altLang="zh-CN" sz="2400"/>
              <a:t>8.2.2  window</a:t>
            </a:r>
            <a:r>
              <a:rPr sz="2400"/>
              <a:t>对象的方法</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7"/>
          <p:cNvSpPr txBox="1">
            <a:spLocks/>
          </p:cNvSpPr>
          <p:nvPr/>
        </p:nvSpPr>
        <p:spPr bwMode="auto">
          <a:xfrm>
            <a:off x="500040" y="857241"/>
            <a:ext cx="8207375" cy="71437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pPr>
            <a:r>
              <a:rPr lang="en-US" altLang="en-US" sz="1600" b="1">
                <a:solidFill>
                  <a:srgbClr val="0000CC"/>
                </a:solidFill>
                <a:latin typeface="Adobe 宋体 Std L" pitchFamily="18" charset="-122"/>
                <a:ea typeface="Adobe 宋体 Std L" pitchFamily="18" charset="-122"/>
                <a:cs typeface="华文细黑" pitchFamily="2" charset="-122"/>
              </a:rPr>
              <a:t>5.  </a:t>
            </a:r>
            <a:r>
              <a:rPr lang="en-US" altLang="en-US" sz="1600" b="1" err="1">
                <a:solidFill>
                  <a:srgbClr val="0000CC"/>
                </a:solidFill>
                <a:latin typeface="Adobe 宋体 Std L" pitchFamily="18" charset="-122"/>
                <a:ea typeface="Adobe 宋体 Std L" pitchFamily="18" charset="-122"/>
                <a:cs typeface="华文细黑" pitchFamily="2" charset="-122"/>
              </a:rPr>
              <a:t>setInterval</a:t>
            </a:r>
            <a:r>
              <a:rPr lang="en-US" altLang="en-US" sz="1600" b="1">
                <a:solidFill>
                  <a:srgbClr val="0000CC"/>
                </a:solidFill>
                <a:latin typeface="Adobe 宋体 Std L" pitchFamily="18" charset="-122"/>
                <a:ea typeface="Adobe 宋体 Std L" pitchFamily="18" charset="-122"/>
                <a:cs typeface="华文细黑" pitchFamily="2" charset="-122"/>
              </a:rPr>
              <a:t>()</a:t>
            </a:r>
            <a:r>
              <a:rPr lang="zh-CN" altLang="en-US" sz="1600" b="1">
                <a:solidFill>
                  <a:srgbClr val="0000CC"/>
                </a:solidFill>
                <a:latin typeface="Adobe 宋体 Std L" pitchFamily="18" charset="-122"/>
                <a:ea typeface="Adobe 宋体 Std L" pitchFamily="18" charset="-122"/>
                <a:cs typeface="华文细黑" pitchFamily="2" charset="-122"/>
              </a:rPr>
              <a:t>方法</a:t>
            </a:r>
          </a:p>
          <a:p>
            <a:r>
              <a:rPr lang="en-US" altLang="zh-CN" sz="1400" b="1">
                <a:latin typeface="Adobe 宋体 Std L" pitchFamily="18" charset="-122"/>
                <a:ea typeface="Adobe 宋体 Std L" pitchFamily="18" charset="-122"/>
                <a:cs typeface="华文细黑" pitchFamily="2" charset="-122"/>
              </a:rPr>
              <a:t>       </a:t>
            </a:r>
            <a:r>
              <a:rPr lang="en-US" altLang="zh-CN" sz="1400" b="1" err="1">
                <a:latin typeface="Adobe 宋体 Std L" pitchFamily="18" charset="-122"/>
                <a:ea typeface="Adobe 宋体 Std L" pitchFamily="18" charset="-122"/>
                <a:cs typeface="华文细黑" pitchFamily="2" charset="-122"/>
              </a:rPr>
              <a:t>setInterval</a:t>
            </a:r>
            <a:r>
              <a:rPr lang="en-US" altLang="zh-CN" sz="1400" b="1">
                <a:latin typeface="Adobe 宋体 Std L" pitchFamily="18" charset="-122"/>
                <a:ea typeface="Adobe 宋体 Std L" pitchFamily="18" charset="-122"/>
                <a:cs typeface="华文细黑" pitchFamily="2" charset="-122"/>
              </a:rPr>
              <a:t>()</a:t>
            </a:r>
            <a:r>
              <a:rPr lang="zh-CN" altLang="en-US" sz="1400" b="1">
                <a:latin typeface="Adobe 宋体 Std L" pitchFamily="18" charset="-122"/>
                <a:ea typeface="Adobe 宋体 Std L" pitchFamily="18" charset="-122"/>
                <a:cs typeface="华文细黑" pitchFamily="2" charset="-122"/>
              </a:rPr>
              <a:t>方法用于设置一个定时器，按照指定的周期（以毫秒计）调用函数或计算表达式。</a:t>
            </a:r>
            <a:br>
              <a:rPr lang="en-US" altLang="zh-CN" sz="1400" b="1">
                <a:latin typeface="Adobe 宋体 Std L" pitchFamily="18" charset="-122"/>
                <a:ea typeface="Adobe 宋体 Std L" pitchFamily="18" charset="-122"/>
                <a:cs typeface="华文细黑" pitchFamily="2" charset="-122"/>
              </a:rPr>
            </a:br>
            <a:endParaRPr lang="en-US" altLang="zh-CN" sz="1400" b="1">
              <a:latin typeface="Adobe 宋体 Std L" pitchFamily="18" charset="-122"/>
              <a:ea typeface="Adobe 宋体 Std L" pitchFamily="18" charset="-122"/>
              <a:cs typeface="华文细黑" pitchFamily="2" charset="-122"/>
            </a:endParaRPr>
          </a:p>
          <a:p>
            <a:r>
              <a:rPr lang="en-US" altLang="zh-CN" sz="1400" b="1"/>
              <a:t>     </a:t>
            </a:r>
            <a:endParaRPr kumimoji="0" lang="en-US" altLang="zh-CN" sz="18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p:txBody>
      </p:sp>
      <p:sp>
        <p:nvSpPr>
          <p:cNvPr id="9" name="文本占位符 8"/>
          <p:cNvSpPr>
            <a:spLocks noGrp="1"/>
          </p:cNvSpPr>
          <p:nvPr>
            <p:ph type="body" sz="quarter" idx="11"/>
          </p:nvPr>
        </p:nvSpPr>
        <p:spPr>
          <a:xfrm>
            <a:off x="857224" y="1643056"/>
            <a:ext cx="6858022" cy="338554"/>
          </a:xfrm>
        </p:spPr>
        <p:txBody>
          <a:bodyPr/>
          <a:lstStyle/>
          <a:p>
            <a:r>
              <a:rPr lang="en-US" err="1"/>
              <a:t>var</a:t>
            </a:r>
            <a:r>
              <a:rPr lang="en-US"/>
              <a:t> </a:t>
            </a:r>
            <a:r>
              <a:rPr lang="en-US" err="1"/>
              <a:t>id_Of_Interval</a:t>
            </a:r>
            <a:r>
              <a:rPr lang="en-US"/>
              <a:t>=</a:t>
            </a:r>
            <a:r>
              <a:rPr lang="en-US" err="1"/>
              <a:t>setInterval</a:t>
            </a:r>
            <a:r>
              <a:rPr lang="en-US"/>
              <a:t>(</a:t>
            </a:r>
            <a:r>
              <a:rPr lang="en-US" err="1"/>
              <a:t>code,millisec</a:t>
            </a:r>
            <a:r>
              <a:rPr lang="en-US"/>
              <a:t>)</a:t>
            </a:r>
            <a:endParaRPr/>
          </a:p>
        </p:txBody>
      </p:sp>
      <p:sp>
        <p:nvSpPr>
          <p:cNvPr id="12" name="矩形 11"/>
          <p:cNvSpPr/>
          <p:nvPr/>
        </p:nvSpPr>
        <p:spPr>
          <a:xfrm>
            <a:off x="785786" y="2071684"/>
            <a:ext cx="7643866" cy="1311128"/>
          </a:xfrm>
          <a:prstGeom prst="rect">
            <a:avLst/>
          </a:prstGeom>
        </p:spPr>
        <p:txBody>
          <a:bodyPr wrap="square">
            <a:spAutoFit/>
          </a:bodyPr>
          <a:lstStyle/>
          <a:p>
            <a:pPr marL="742950" lvl="1" indent="-285750" fontAlgn="base">
              <a:lnSpc>
                <a:spcPct val="150000"/>
              </a:lnSpc>
              <a:spcBef>
                <a:spcPct val="20000"/>
              </a:spcBef>
              <a:spcAft>
                <a:spcPct val="0"/>
              </a:spcAft>
              <a:buClr>
                <a:schemeClr val="accent1"/>
              </a:buClr>
              <a:buFont typeface="Wingdings" pitchFamily="2" charset="2"/>
              <a:buChar char="n"/>
            </a:pPr>
            <a:r>
              <a:rPr lang="zh-CN" altLang="en-US" sz="1200" b="1" i="1">
                <a:latin typeface="Adobe 宋体 Std L" pitchFamily="18" charset="-122"/>
                <a:ea typeface="Adobe 宋体 Std L" pitchFamily="18" charset="-122"/>
                <a:cs typeface="华文细黑" pitchFamily="2" charset="-122"/>
              </a:rPr>
              <a:t>参数</a:t>
            </a:r>
            <a:r>
              <a:rPr lang="en-US" altLang="zh-CN" sz="1200" b="1" i="1">
                <a:latin typeface="Adobe 宋体 Std L" pitchFamily="18" charset="-122"/>
                <a:ea typeface="Adobe 宋体 Std L" pitchFamily="18" charset="-122"/>
                <a:cs typeface="华文细黑" pitchFamily="2" charset="-122"/>
              </a:rPr>
              <a:t>code</a:t>
            </a:r>
            <a:r>
              <a:rPr lang="zh-CN" altLang="en-US" sz="1200" b="1" i="1">
                <a:latin typeface="Adobe 宋体 Std L" pitchFamily="18" charset="-122"/>
                <a:ea typeface="Adobe 宋体 Std L" pitchFamily="18" charset="-122"/>
                <a:cs typeface="华文细黑" pitchFamily="2" charset="-122"/>
              </a:rPr>
              <a:t>必需，表示被调用的函数名或需要执行的</a:t>
            </a:r>
            <a:r>
              <a:rPr lang="en-US" altLang="zh-CN" sz="1200" b="1" i="1">
                <a:latin typeface="Adobe 宋体 Std L" pitchFamily="18" charset="-122"/>
                <a:ea typeface="Adobe 宋体 Std L" pitchFamily="18" charset="-122"/>
                <a:cs typeface="华文细黑" pitchFamily="2" charset="-122"/>
              </a:rPr>
              <a:t>JavaScript</a:t>
            </a:r>
            <a:r>
              <a:rPr lang="zh-CN" altLang="en-US" sz="1200" b="1" i="1">
                <a:latin typeface="Adobe 宋体 Std L" pitchFamily="18" charset="-122"/>
                <a:ea typeface="Adobe 宋体 Std L" pitchFamily="18" charset="-122"/>
                <a:cs typeface="华文细黑" pitchFamily="2" charset="-122"/>
              </a:rPr>
              <a:t>代码串</a:t>
            </a:r>
          </a:p>
          <a:p>
            <a:pPr marL="742950" lvl="1" indent="-285750" fontAlgn="base">
              <a:lnSpc>
                <a:spcPct val="150000"/>
              </a:lnSpc>
              <a:spcBef>
                <a:spcPct val="20000"/>
              </a:spcBef>
              <a:spcAft>
                <a:spcPct val="0"/>
              </a:spcAft>
              <a:buClr>
                <a:schemeClr val="accent1"/>
              </a:buClr>
              <a:buFont typeface="Wingdings" pitchFamily="2" charset="2"/>
              <a:buChar char="n"/>
            </a:pPr>
            <a:r>
              <a:rPr lang="zh-CN" altLang="en-US" sz="1200" b="1" i="1">
                <a:latin typeface="Adobe 宋体 Std L" pitchFamily="18" charset="-122"/>
                <a:ea typeface="Adobe 宋体 Std L" pitchFamily="18" charset="-122"/>
                <a:cs typeface="华文细黑" pitchFamily="2" charset="-122"/>
              </a:rPr>
              <a:t>参数</a:t>
            </a:r>
            <a:r>
              <a:rPr lang="en-US" altLang="zh-CN" sz="1200" b="1" i="1" err="1">
                <a:latin typeface="Adobe 宋体 Std L" pitchFamily="18" charset="-122"/>
                <a:ea typeface="Adobe 宋体 Std L" pitchFamily="18" charset="-122"/>
                <a:cs typeface="华文细黑" pitchFamily="2" charset="-122"/>
              </a:rPr>
              <a:t>millisec</a:t>
            </a:r>
            <a:r>
              <a:rPr lang="zh-CN" altLang="en-US" sz="1200" b="1" i="1">
                <a:latin typeface="Adobe 宋体 Std L" pitchFamily="18" charset="-122"/>
                <a:ea typeface="Adobe 宋体 Std L" pitchFamily="18" charset="-122"/>
                <a:cs typeface="华文细黑" pitchFamily="2" charset="-122"/>
              </a:rPr>
              <a:t>必需，表示调用</a:t>
            </a:r>
            <a:r>
              <a:rPr lang="en-US" altLang="zh-CN" sz="1200" b="1" i="1">
                <a:latin typeface="Adobe 宋体 Std L" pitchFamily="18" charset="-122"/>
                <a:ea typeface="Adobe 宋体 Std L" pitchFamily="18" charset="-122"/>
                <a:cs typeface="华文细黑" pitchFamily="2" charset="-122"/>
              </a:rPr>
              <a:t>code</a:t>
            </a:r>
            <a:r>
              <a:rPr lang="zh-CN" altLang="en-US" sz="1200" b="1" i="1">
                <a:latin typeface="Adobe 宋体 Std L" pitchFamily="18" charset="-122"/>
                <a:ea typeface="Adobe 宋体 Std L" pitchFamily="18" charset="-122"/>
                <a:cs typeface="华文细黑" pitchFamily="2" charset="-122"/>
              </a:rPr>
              <a:t>代码的时间间隔（以毫秒计）</a:t>
            </a:r>
          </a:p>
          <a:p>
            <a:pPr marL="742950" lvl="1" indent="-285750" fontAlgn="base">
              <a:lnSpc>
                <a:spcPct val="150000"/>
              </a:lnSpc>
              <a:spcBef>
                <a:spcPct val="20000"/>
              </a:spcBef>
              <a:spcAft>
                <a:spcPct val="0"/>
              </a:spcAft>
              <a:buClr>
                <a:schemeClr val="accent1"/>
              </a:buClr>
              <a:buFont typeface="Wingdings" pitchFamily="2" charset="2"/>
              <a:buChar char="n"/>
            </a:pPr>
            <a:r>
              <a:rPr lang="en-US" altLang="zh-CN" sz="1200" b="1" i="1" err="1">
                <a:latin typeface="Adobe 宋体 Std L" pitchFamily="18" charset="-122"/>
                <a:ea typeface="Adobe 宋体 Std L" pitchFamily="18" charset="-122"/>
                <a:cs typeface="华文细黑" pitchFamily="2" charset="-122"/>
              </a:rPr>
              <a:t>setInterval</a:t>
            </a:r>
            <a:r>
              <a:rPr lang="en-US" altLang="zh-CN" sz="1200" b="1" i="1">
                <a:latin typeface="Adobe 宋体 Std L" pitchFamily="18" charset="-122"/>
                <a:ea typeface="Adobe 宋体 Std L" pitchFamily="18" charset="-122"/>
                <a:cs typeface="华文细黑" pitchFamily="2" charset="-122"/>
              </a:rPr>
              <a:t>()</a:t>
            </a:r>
            <a:r>
              <a:rPr lang="zh-CN" altLang="en-US" sz="1200" b="1" i="1">
                <a:latin typeface="Adobe 宋体 Std L" pitchFamily="18" charset="-122"/>
                <a:ea typeface="Adobe 宋体 Std L" pitchFamily="18" charset="-122"/>
                <a:cs typeface="华文细黑" pitchFamily="2" charset="-122"/>
              </a:rPr>
              <a:t>方法返回一个定时器的</a:t>
            </a:r>
            <a:r>
              <a:rPr lang="en-US" altLang="zh-CN" sz="1200" b="1" i="1">
                <a:latin typeface="Adobe 宋体 Std L" pitchFamily="18" charset="-122"/>
                <a:ea typeface="Adobe 宋体 Std L" pitchFamily="18" charset="-122"/>
                <a:cs typeface="华文细黑" pitchFamily="2" charset="-122"/>
              </a:rPr>
              <a:t>ID</a:t>
            </a:r>
            <a:endParaRPr lang="zh-CN" altLang="en-US" sz="1200" b="1" i="1">
              <a:latin typeface="Adobe 宋体 Std L" pitchFamily="18" charset="-122"/>
              <a:ea typeface="Adobe 宋体 Std L" pitchFamily="18" charset="-122"/>
              <a:cs typeface="华文细黑" pitchFamily="2" charset="-122"/>
            </a:endParaRPr>
          </a:p>
          <a:p>
            <a:pPr marL="742950" lvl="1" indent="-285750" fontAlgn="base">
              <a:lnSpc>
                <a:spcPct val="150000"/>
              </a:lnSpc>
              <a:spcBef>
                <a:spcPct val="20000"/>
              </a:spcBef>
              <a:spcAft>
                <a:spcPct val="0"/>
              </a:spcAft>
              <a:buClr>
                <a:schemeClr val="accent1"/>
              </a:buClr>
              <a:buFont typeface="Wingdings" pitchFamily="2" charset="2"/>
              <a:buChar char="n"/>
            </a:pPr>
            <a:r>
              <a:rPr lang="en-US" altLang="zh-CN" sz="1200" b="1" i="1" err="1">
                <a:latin typeface="Adobe 宋体 Std L" pitchFamily="18" charset="-122"/>
                <a:ea typeface="Adobe 宋体 Std L" pitchFamily="18" charset="-122"/>
                <a:cs typeface="华文细黑" pitchFamily="2" charset="-122"/>
              </a:rPr>
              <a:t>setInterval</a:t>
            </a:r>
            <a:r>
              <a:rPr lang="en-US" altLang="zh-CN" sz="1200" b="1" i="1">
                <a:latin typeface="Adobe 宋体 Std L" pitchFamily="18" charset="-122"/>
                <a:ea typeface="Adobe 宋体 Std L" pitchFamily="18" charset="-122"/>
                <a:cs typeface="华文细黑" pitchFamily="2" charset="-122"/>
              </a:rPr>
              <a:t>()</a:t>
            </a:r>
            <a:r>
              <a:rPr lang="zh-CN" altLang="en-US" sz="1200" b="1" i="1">
                <a:latin typeface="Adobe 宋体 Std L" pitchFamily="18" charset="-122"/>
                <a:ea typeface="Adobe 宋体 Std L" pitchFamily="18" charset="-122"/>
                <a:cs typeface="华文细黑" pitchFamily="2" charset="-122"/>
              </a:rPr>
              <a:t>方法会</a:t>
            </a:r>
            <a:r>
              <a:rPr lang="zh-CN" altLang="en-US" sz="1200" b="1" i="1">
                <a:solidFill>
                  <a:srgbClr val="FF0000"/>
                </a:solidFill>
                <a:latin typeface="Adobe 宋体 Std L" pitchFamily="18" charset="-122"/>
                <a:ea typeface="Adobe 宋体 Std L" pitchFamily="18" charset="-122"/>
                <a:cs typeface="华文细黑" pitchFamily="2" charset="-122"/>
              </a:rPr>
              <a:t>不停地调用</a:t>
            </a:r>
            <a:r>
              <a:rPr lang="en-US" altLang="zh-CN" sz="1200" b="1" i="1">
                <a:solidFill>
                  <a:srgbClr val="FF0000"/>
                </a:solidFill>
                <a:latin typeface="Adobe 宋体 Std L" pitchFamily="18" charset="-122"/>
                <a:ea typeface="Adobe 宋体 Std L" pitchFamily="18" charset="-122"/>
                <a:cs typeface="华文细黑" pitchFamily="2" charset="-122"/>
              </a:rPr>
              <a:t>code</a:t>
            </a:r>
            <a:r>
              <a:rPr lang="zh-CN" altLang="en-US" sz="1200" b="1" i="1">
                <a:solidFill>
                  <a:srgbClr val="FF0000"/>
                </a:solidFill>
                <a:latin typeface="Adobe 宋体 Std L" pitchFamily="18" charset="-122"/>
                <a:ea typeface="Adobe 宋体 Std L" pitchFamily="18" charset="-122"/>
                <a:cs typeface="华文细黑" pitchFamily="2" charset="-122"/>
              </a:rPr>
              <a:t>代码</a:t>
            </a:r>
            <a:r>
              <a:rPr lang="zh-CN" altLang="en-US" sz="1200" b="1" i="1">
                <a:latin typeface="Adobe 宋体 Std L" pitchFamily="18" charset="-122"/>
                <a:ea typeface="Adobe 宋体 Std L" pitchFamily="18" charset="-122"/>
                <a:cs typeface="华文细黑" pitchFamily="2" charset="-122"/>
              </a:rPr>
              <a:t>，直到定时器被</a:t>
            </a:r>
            <a:r>
              <a:rPr lang="en-US" altLang="zh-CN" sz="1200" b="1" i="1" err="1">
                <a:latin typeface="Adobe 宋体 Std L" pitchFamily="18" charset="-122"/>
                <a:ea typeface="Adobe 宋体 Std L" pitchFamily="18" charset="-122"/>
                <a:cs typeface="华文细黑" pitchFamily="2" charset="-122"/>
              </a:rPr>
              <a:t>clearInterval</a:t>
            </a:r>
            <a:r>
              <a:rPr lang="en-US" altLang="zh-CN" sz="1200" b="1" i="1">
                <a:latin typeface="Adobe 宋体 Std L" pitchFamily="18" charset="-122"/>
                <a:ea typeface="Adobe 宋体 Std L" pitchFamily="18" charset="-122"/>
                <a:cs typeface="华文细黑" pitchFamily="2" charset="-122"/>
              </a:rPr>
              <a:t>()</a:t>
            </a:r>
            <a:r>
              <a:rPr lang="zh-CN" altLang="en-US" sz="1200" b="1" i="1">
                <a:latin typeface="Adobe 宋体 Std L" pitchFamily="18" charset="-122"/>
                <a:ea typeface="Adobe 宋体 Std L" pitchFamily="18" charset="-122"/>
                <a:cs typeface="华文细黑" pitchFamily="2" charset="-122"/>
              </a:rPr>
              <a:t>方法取消或窗口被关闭</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54</a:t>
            </a:fld>
            <a:endParaRPr lang="en-US" altLang="zh-CN"/>
          </a:p>
        </p:txBody>
      </p:sp>
      <p:sp>
        <p:nvSpPr>
          <p:cNvPr id="7" name="标题 2"/>
          <p:cNvSpPr>
            <a:spLocks noGrp="1"/>
          </p:cNvSpPr>
          <p:nvPr>
            <p:ph type="title"/>
          </p:nvPr>
        </p:nvSpPr>
        <p:spPr/>
        <p:txBody>
          <a:bodyPr>
            <a:normAutofit/>
          </a:bodyPr>
          <a:lstStyle/>
          <a:p>
            <a:r>
              <a:rPr lang="en-US" altLang="zh-CN" sz="2400"/>
              <a:t>8.2.2  window</a:t>
            </a:r>
            <a:r>
              <a:rPr sz="2400"/>
              <a:t>对象的方法</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7"/>
          <p:cNvSpPr txBox="1">
            <a:spLocks/>
          </p:cNvSpPr>
          <p:nvPr/>
        </p:nvSpPr>
        <p:spPr bwMode="auto">
          <a:xfrm>
            <a:off x="500040" y="857241"/>
            <a:ext cx="8207375" cy="71437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pPr>
            <a:r>
              <a:rPr lang="en-US" altLang="en-US" sz="1600" b="1">
                <a:solidFill>
                  <a:srgbClr val="0000CC"/>
                </a:solidFill>
                <a:latin typeface="Adobe 宋体 Std L" pitchFamily="18" charset="-122"/>
                <a:ea typeface="Adobe 宋体 Std L" pitchFamily="18" charset="-122"/>
                <a:cs typeface="华文细黑" pitchFamily="2" charset="-122"/>
              </a:rPr>
              <a:t>6.   </a:t>
            </a:r>
            <a:r>
              <a:rPr lang="en-US" sz="1600">
                <a:solidFill>
                  <a:srgbClr val="0000CC"/>
                </a:solidFill>
              </a:rPr>
              <a:t> </a:t>
            </a:r>
            <a:r>
              <a:rPr lang="en-US" altLang="en-US" sz="1600" b="1" err="1">
                <a:solidFill>
                  <a:srgbClr val="0000CC"/>
                </a:solidFill>
                <a:latin typeface="Adobe 宋体 Std L" pitchFamily="18" charset="-122"/>
                <a:ea typeface="Adobe 宋体 Std L" pitchFamily="18" charset="-122"/>
                <a:cs typeface="华文细黑" pitchFamily="2" charset="-122"/>
              </a:rPr>
              <a:t>clearInterval</a:t>
            </a:r>
            <a:r>
              <a:rPr lang="en-US" altLang="en-US" sz="1600" b="1">
                <a:solidFill>
                  <a:srgbClr val="0000CC"/>
                </a:solidFill>
                <a:latin typeface="Adobe 宋体 Std L" pitchFamily="18" charset="-122"/>
                <a:ea typeface="Adobe 宋体 Std L" pitchFamily="18" charset="-122"/>
                <a:cs typeface="华文细黑" pitchFamily="2" charset="-122"/>
              </a:rPr>
              <a:t>()</a:t>
            </a:r>
            <a:r>
              <a:rPr lang="zh-CN" altLang="en-US" sz="1600" b="1">
                <a:solidFill>
                  <a:srgbClr val="0000CC"/>
                </a:solidFill>
                <a:latin typeface="Adobe 宋体 Std L" pitchFamily="18" charset="-122"/>
                <a:ea typeface="Adobe 宋体 Std L" pitchFamily="18" charset="-122"/>
                <a:cs typeface="华文细黑" pitchFamily="2" charset="-122"/>
              </a:rPr>
              <a:t>方法</a:t>
            </a:r>
          </a:p>
          <a:p>
            <a:r>
              <a:rPr lang="en-US" altLang="zh-CN" sz="1400" b="1">
                <a:latin typeface="Adobe 宋体 Std L" pitchFamily="18" charset="-122"/>
                <a:ea typeface="Adobe 宋体 Std L" pitchFamily="18" charset="-122"/>
                <a:cs typeface="华文细黑" pitchFamily="2" charset="-122"/>
              </a:rPr>
              <a:t>     </a:t>
            </a:r>
            <a:r>
              <a:rPr lang="en-US" altLang="zh-CN" sz="1400" b="1" err="1">
                <a:latin typeface="Adobe 宋体 Std L" pitchFamily="18" charset="-122"/>
                <a:ea typeface="Adobe 宋体 Std L" pitchFamily="18" charset="-122"/>
                <a:cs typeface="华文细黑" pitchFamily="2" charset="-122"/>
              </a:rPr>
              <a:t>clearInterval</a:t>
            </a:r>
            <a:r>
              <a:rPr lang="en-US" altLang="zh-CN" sz="1400" b="1">
                <a:latin typeface="Adobe 宋体 Std L" pitchFamily="18" charset="-122"/>
                <a:ea typeface="Adobe 宋体 Std L" pitchFamily="18" charset="-122"/>
                <a:cs typeface="华文细黑" pitchFamily="2" charset="-122"/>
              </a:rPr>
              <a:t>()</a:t>
            </a:r>
            <a:r>
              <a:rPr lang="zh-CN" altLang="en-US" sz="1400" b="1">
                <a:latin typeface="Adobe 宋体 Std L" pitchFamily="18" charset="-122"/>
                <a:ea typeface="Adobe 宋体 Std L" pitchFamily="18" charset="-122"/>
                <a:cs typeface="华文细黑" pitchFamily="2" charset="-122"/>
              </a:rPr>
              <a:t>方法用于取消由</a:t>
            </a:r>
            <a:r>
              <a:rPr lang="en-US" altLang="zh-CN" sz="1400" b="1" err="1">
                <a:latin typeface="Adobe 宋体 Std L" pitchFamily="18" charset="-122"/>
                <a:ea typeface="Adobe 宋体 Std L" pitchFamily="18" charset="-122"/>
                <a:cs typeface="华文细黑" pitchFamily="2" charset="-122"/>
              </a:rPr>
              <a:t>setInterval</a:t>
            </a:r>
            <a:r>
              <a:rPr lang="en-US" altLang="zh-CN" sz="1400" b="1">
                <a:latin typeface="Adobe 宋体 Std L" pitchFamily="18" charset="-122"/>
                <a:ea typeface="Adobe 宋体 Std L" pitchFamily="18" charset="-122"/>
                <a:cs typeface="华文细黑" pitchFamily="2" charset="-122"/>
              </a:rPr>
              <a:t>()</a:t>
            </a:r>
            <a:r>
              <a:rPr lang="zh-CN" altLang="en-US" sz="1400" b="1">
                <a:latin typeface="Adobe 宋体 Std L" pitchFamily="18" charset="-122"/>
                <a:ea typeface="Adobe 宋体 Std L" pitchFamily="18" charset="-122"/>
                <a:cs typeface="华文细黑" pitchFamily="2" charset="-122"/>
              </a:rPr>
              <a:t>方法所设置的定时器。</a:t>
            </a:r>
            <a:endParaRPr kumimoji="0" lang="en-US" altLang="zh-CN" sz="18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p:txBody>
      </p:sp>
      <p:sp>
        <p:nvSpPr>
          <p:cNvPr id="9" name="文本占位符 8"/>
          <p:cNvSpPr>
            <a:spLocks noGrp="1"/>
          </p:cNvSpPr>
          <p:nvPr>
            <p:ph type="body" sz="quarter" idx="11"/>
          </p:nvPr>
        </p:nvSpPr>
        <p:spPr>
          <a:xfrm>
            <a:off x="785786" y="1590254"/>
            <a:ext cx="6858022" cy="338554"/>
          </a:xfrm>
        </p:spPr>
        <p:txBody>
          <a:bodyPr/>
          <a:lstStyle/>
          <a:p>
            <a:r>
              <a:rPr lang="en-US" err="1"/>
              <a:t>clearInterval</a:t>
            </a:r>
            <a:r>
              <a:rPr lang="en-US"/>
              <a:t>(</a:t>
            </a:r>
            <a:r>
              <a:rPr lang="en-US" err="1"/>
              <a:t>id_Of_Interval</a:t>
            </a:r>
            <a:r>
              <a:rPr lang="en-US"/>
              <a:t>)</a:t>
            </a:r>
            <a:endParaRPr/>
          </a:p>
        </p:txBody>
      </p:sp>
      <p:sp>
        <p:nvSpPr>
          <p:cNvPr id="12" name="矩形 11"/>
          <p:cNvSpPr/>
          <p:nvPr/>
        </p:nvSpPr>
        <p:spPr>
          <a:xfrm>
            <a:off x="500034" y="4286262"/>
            <a:ext cx="8286808" cy="307777"/>
          </a:xfrm>
          <a:prstGeom prst="rect">
            <a:avLst/>
          </a:prstGeom>
          <a:solidFill>
            <a:srgbClr val="00B050"/>
          </a:solidFill>
        </p:spPr>
        <p:style>
          <a:lnRef idx="3">
            <a:schemeClr val="lt1"/>
          </a:lnRef>
          <a:fillRef idx="1">
            <a:schemeClr val="accent5"/>
          </a:fillRef>
          <a:effectRef idx="1">
            <a:schemeClr val="accent5"/>
          </a:effectRef>
          <a:fontRef idx="minor">
            <a:schemeClr val="lt1"/>
          </a:fontRef>
        </p:style>
        <p:txBody>
          <a:bodyPr wrap="square">
            <a:spAutoFit/>
          </a:bodyPr>
          <a:lstStyle/>
          <a:p>
            <a:r>
              <a:rPr lang="zh-CN" altLang="en-US" sz="1400" b="1"/>
              <a:t>定时更新</a:t>
            </a:r>
            <a:r>
              <a:rPr lang="en-US" altLang="zh-CN" sz="1400" b="1"/>
              <a:t>&lt;div&gt;</a:t>
            </a:r>
            <a:r>
              <a:rPr lang="zh-CN" altLang="en-US" sz="1400" b="1"/>
              <a:t>标签内容的方式实现时间同步效果，而</a:t>
            </a:r>
            <a:r>
              <a:rPr lang="en-US" altLang="zh-CN" sz="1400" b="1" err="1"/>
              <a:t>document.write</a:t>
            </a:r>
            <a:r>
              <a:rPr lang="en-US" altLang="zh-CN" sz="1400" b="1"/>
              <a:t>()</a:t>
            </a:r>
            <a:r>
              <a:rPr lang="zh-CN" altLang="en-US" sz="1400" b="1"/>
              <a:t>方法无法实现时间同步的效果。</a:t>
            </a:r>
          </a:p>
        </p:txBody>
      </p:sp>
      <p:sp>
        <p:nvSpPr>
          <p:cNvPr id="14" name="矩形 13"/>
          <p:cNvSpPr/>
          <p:nvPr/>
        </p:nvSpPr>
        <p:spPr>
          <a:xfrm>
            <a:off x="785786" y="1988104"/>
            <a:ext cx="6072214" cy="369332"/>
          </a:xfrm>
          <a:prstGeom prst="rect">
            <a:avLst/>
          </a:prstGeom>
        </p:spPr>
        <p:txBody>
          <a:bodyPr wrap="square">
            <a:spAutoFit/>
          </a:bodyPr>
          <a:lstStyle/>
          <a:p>
            <a:pPr marL="742950" lvl="1" indent="-285750" fontAlgn="base">
              <a:lnSpc>
                <a:spcPct val="150000"/>
              </a:lnSpc>
              <a:spcBef>
                <a:spcPct val="20000"/>
              </a:spcBef>
              <a:spcAft>
                <a:spcPct val="0"/>
              </a:spcAft>
              <a:buClr>
                <a:schemeClr val="accent1"/>
              </a:buClr>
              <a:buFont typeface="Wingdings" pitchFamily="2" charset="2"/>
              <a:buChar char="n"/>
            </a:pPr>
            <a:r>
              <a:rPr lang="zh-CN" altLang="en-US" sz="1200" b="1" i="1">
                <a:latin typeface="Adobe 宋体 Std L" pitchFamily="18" charset="-122"/>
                <a:ea typeface="Adobe 宋体 Std L" pitchFamily="18" charset="-122"/>
                <a:cs typeface="华文细黑" pitchFamily="2" charset="-122"/>
              </a:rPr>
              <a:t>参数</a:t>
            </a:r>
            <a:r>
              <a:rPr lang="en-US" altLang="zh-CN" sz="1200" b="1" i="1" err="1">
                <a:latin typeface="Adobe 宋体 Std L" pitchFamily="18" charset="-122"/>
                <a:ea typeface="Adobe 宋体 Std L" pitchFamily="18" charset="-122"/>
                <a:cs typeface="华文细黑" pitchFamily="2" charset="-122"/>
              </a:rPr>
              <a:t>id_Of_Interval</a:t>
            </a:r>
            <a:r>
              <a:rPr lang="zh-CN" altLang="en-US" sz="1200" b="1" i="1">
                <a:latin typeface="Adobe 宋体 Std L" pitchFamily="18" charset="-122"/>
                <a:ea typeface="Adobe 宋体 Std L" pitchFamily="18" charset="-122"/>
                <a:cs typeface="华文细黑" pitchFamily="2" charset="-122"/>
              </a:rPr>
              <a:t>表示由</a:t>
            </a:r>
            <a:r>
              <a:rPr lang="en-US" altLang="zh-CN" sz="1200" b="1" i="1" err="1">
                <a:latin typeface="Adobe 宋体 Std L" pitchFamily="18" charset="-122"/>
                <a:ea typeface="Adobe 宋体 Std L" pitchFamily="18" charset="-122"/>
                <a:cs typeface="华文细黑" pitchFamily="2" charset="-122"/>
              </a:rPr>
              <a:t>setInterval</a:t>
            </a:r>
            <a:r>
              <a:rPr lang="en-US" altLang="zh-CN" sz="1200" b="1" i="1">
                <a:latin typeface="Adobe 宋体 Std L" pitchFamily="18" charset="-122"/>
                <a:ea typeface="Adobe 宋体 Std L" pitchFamily="18" charset="-122"/>
                <a:cs typeface="华文细黑" pitchFamily="2" charset="-122"/>
              </a:rPr>
              <a:t>()</a:t>
            </a:r>
            <a:r>
              <a:rPr lang="zh-CN" altLang="en-US" sz="1200" b="1" i="1">
                <a:latin typeface="Adobe 宋体 Std L" pitchFamily="18" charset="-122"/>
                <a:ea typeface="Adobe 宋体 Std L" pitchFamily="18" charset="-122"/>
                <a:cs typeface="华文细黑" pitchFamily="2" charset="-122"/>
              </a:rPr>
              <a:t>方法返回的定时器</a:t>
            </a:r>
            <a:r>
              <a:rPr lang="en-US" altLang="zh-CN" sz="1200" b="1" i="1">
                <a:latin typeface="Adobe 宋体 Std L" pitchFamily="18" charset="-122"/>
                <a:ea typeface="Adobe 宋体 Std L" pitchFamily="18" charset="-122"/>
                <a:cs typeface="华文细黑" pitchFamily="2" charset="-122"/>
              </a:rPr>
              <a:t>ID</a:t>
            </a:r>
            <a:r>
              <a:rPr lang="zh-CN" altLang="en-US" sz="1200" b="1" i="1">
                <a:latin typeface="Adobe 宋体 Std L" pitchFamily="18" charset="-122"/>
                <a:ea typeface="Adobe 宋体 Std L" pitchFamily="18" charset="-122"/>
                <a:cs typeface="华文细黑" pitchFamily="2" charset="-122"/>
              </a:rPr>
              <a:t>。</a:t>
            </a:r>
          </a:p>
        </p:txBody>
      </p:sp>
      <p:sp>
        <p:nvSpPr>
          <p:cNvPr id="15" name="文本占位符 8"/>
          <p:cNvSpPr txBox="1">
            <a:spLocks/>
          </p:cNvSpPr>
          <p:nvPr/>
        </p:nvSpPr>
        <p:spPr bwMode="auto">
          <a:xfrm>
            <a:off x="785786" y="2936012"/>
            <a:ext cx="6858022" cy="1092607"/>
          </a:xfrm>
          <a:prstGeom prst="rect">
            <a:avLst/>
          </a:prstGeom>
          <a:solidFill>
            <a:srgbClr val="FFFF99"/>
          </a:solidFill>
          <a:ln w="9525">
            <a:noFill/>
            <a:miter lim="800000"/>
            <a:headEnd/>
            <a:tailEnd/>
          </a:ln>
          <a:effectLst>
            <a:outerShdw blurRad="63500" dist="20000" dir="5400000" rotWithShape="0">
              <a:srgbClr val="000000">
                <a:alpha val="37999"/>
              </a:srgbClr>
            </a:outerShdw>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buClr>
                <a:schemeClr val="accent1"/>
              </a:buClr>
            </a:pPr>
            <a:r>
              <a:rPr lang="en-US" sz="1300" b="1" err="1"/>
              <a:t>setInterval</a:t>
            </a:r>
            <a:r>
              <a:rPr lang="en-US" sz="1300" b="1"/>
              <a:t>(“</a:t>
            </a:r>
            <a:r>
              <a:rPr lang="en-US" sz="1300" b="1" err="1"/>
              <a:t>showTime</a:t>
            </a:r>
            <a:r>
              <a:rPr lang="en-US" sz="1300" b="1"/>
              <a:t>()",1000)</a:t>
            </a:r>
            <a:r>
              <a:rPr lang="en-US" sz="1300"/>
              <a:t>;</a:t>
            </a:r>
          </a:p>
          <a:p>
            <a:pPr fontAlgn="base">
              <a:spcBef>
                <a:spcPct val="0"/>
              </a:spcBef>
              <a:spcAft>
                <a:spcPct val="0"/>
              </a:spcAft>
              <a:buClr>
                <a:schemeClr val="accent1"/>
              </a:buClr>
            </a:pPr>
            <a:r>
              <a:rPr lang="en-US" sz="1300"/>
              <a:t>function </a:t>
            </a:r>
            <a:r>
              <a:rPr lang="en-US" sz="1300" err="1"/>
              <a:t>showTime</a:t>
            </a:r>
            <a:r>
              <a:rPr lang="en-US" sz="1300"/>
              <a:t>(){</a:t>
            </a:r>
          </a:p>
          <a:p>
            <a:pPr fontAlgn="base">
              <a:spcBef>
                <a:spcPct val="0"/>
              </a:spcBef>
              <a:spcAft>
                <a:spcPct val="0"/>
              </a:spcAft>
              <a:buClr>
                <a:schemeClr val="accent1"/>
              </a:buClr>
            </a:pPr>
            <a:r>
              <a:rPr lang="en-US" sz="1300"/>
              <a:t>                         var </a:t>
            </a:r>
            <a:r>
              <a:rPr lang="en-US" sz="1300" err="1"/>
              <a:t>date</a:t>
            </a:r>
            <a:r>
              <a:rPr lang="en-US" altLang="zh-CN" sz="1300" err="1"/>
              <a:t>Str</a:t>
            </a:r>
            <a:r>
              <a:rPr lang="en-US" altLang="zh-CN" sz="1300"/>
              <a:t>=new Date();</a:t>
            </a:r>
            <a:r>
              <a:rPr lang="en-US" sz="1300"/>
              <a:t>	</a:t>
            </a:r>
            <a:endParaRPr lang="zh-CN" altLang="en-US" sz="1300"/>
          </a:p>
          <a:p>
            <a:pPr fontAlgn="base">
              <a:spcBef>
                <a:spcPct val="0"/>
              </a:spcBef>
              <a:spcAft>
                <a:spcPct val="0"/>
              </a:spcAft>
              <a:buClr>
                <a:schemeClr val="accent1"/>
              </a:buClr>
            </a:pPr>
            <a:r>
              <a:rPr lang="en-US" sz="1300" b="1"/>
              <a:t>	</a:t>
            </a:r>
            <a:r>
              <a:rPr lang="en-US" sz="1300" b="1" err="1"/>
              <a:t>document.getElementById</a:t>
            </a:r>
            <a:r>
              <a:rPr lang="en-US" sz="1300" b="1"/>
              <a:t>("</a:t>
            </a:r>
            <a:r>
              <a:rPr lang="en-US" sz="1300" b="1" err="1"/>
              <a:t>timeDiv</a:t>
            </a:r>
            <a:r>
              <a:rPr lang="en-US" sz="1300" b="1"/>
              <a:t>").</a:t>
            </a:r>
            <a:r>
              <a:rPr lang="en-US" sz="1300" b="1" err="1"/>
              <a:t>innerHTML</a:t>
            </a:r>
            <a:r>
              <a:rPr lang="en-US" sz="1300" b="1"/>
              <a:t>=</a:t>
            </a:r>
            <a:r>
              <a:rPr lang="en-US" sz="1300" b="1" err="1"/>
              <a:t>dateStr</a:t>
            </a:r>
            <a:r>
              <a:rPr lang="en-US" sz="1300" b="1"/>
              <a:t>;</a:t>
            </a:r>
            <a:endParaRPr lang="zh-CN" altLang="en-US" sz="1300"/>
          </a:p>
          <a:p>
            <a:pPr lvl="0" fontAlgn="base">
              <a:spcBef>
                <a:spcPct val="0"/>
              </a:spcBef>
              <a:spcAft>
                <a:spcPct val="0"/>
              </a:spcAft>
              <a:buClr>
                <a:schemeClr val="accent1"/>
              </a:buClr>
            </a:pPr>
            <a:r>
              <a:rPr lang="en-US" sz="1300"/>
              <a:t>}</a:t>
            </a:r>
            <a:endParaRPr kumimoji="1" lang="zh-CN" altLang="en-US" sz="1300" b="0" i="0" u="none" strike="noStrike" kern="1200" cap="none" spc="0" normalizeH="0" baseline="0" noProof="0">
              <a:ln>
                <a:noFill/>
              </a:ln>
              <a:solidFill>
                <a:schemeClr val="tx1"/>
              </a:solidFill>
              <a:effectLst/>
              <a:uLnTx/>
              <a:uFillTx/>
              <a:latin typeface="Courier New" pitchFamily="49" charset="0"/>
              <a:ea typeface="+mn-ea"/>
              <a:cs typeface="Courier New" pitchFamily="49" charset="0"/>
            </a:endParaRPr>
          </a:p>
        </p:txBody>
      </p:sp>
      <p:sp>
        <p:nvSpPr>
          <p:cNvPr id="16" name="矩形 15"/>
          <p:cNvSpPr/>
          <p:nvPr/>
        </p:nvSpPr>
        <p:spPr>
          <a:xfrm>
            <a:off x="714348" y="2571750"/>
            <a:ext cx="3232744" cy="307777"/>
          </a:xfrm>
          <a:prstGeom prst="rect">
            <a:avLst/>
          </a:prstGeom>
        </p:spPr>
        <p:txBody>
          <a:bodyPr wrap="none">
            <a:spAutoFit/>
          </a:bodyPr>
          <a:lstStyle/>
          <a:p>
            <a:r>
              <a:rPr lang="zh-CN" altLang="en-US" sz="1400" b="1">
                <a:latin typeface="Adobe 宋体 Std L" pitchFamily="18" charset="-122"/>
                <a:ea typeface="Adobe 宋体 Std L" pitchFamily="18" charset="-122"/>
                <a:cs typeface="华文细黑" pitchFamily="2" charset="-122"/>
              </a:rPr>
              <a:t>演示定时器的使用：</a:t>
            </a:r>
            <a:r>
              <a:rPr lang="en-US" altLang="zh-CN" sz="1400" b="1" u="sng">
                <a:solidFill>
                  <a:srgbClr val="0000CC"/>
                </a:solidFill>
                <a:latin typeface="Adobe 宋体 Std L" pitchFamily="18" charset="-122"/>
                <a:ea typeface="Adobe 宋体 Std L" pitchFamily="18" charset="-122"/>
                <a:cs typeface="华文细黑" pitchFamily="2" charset="-122"/>
              </a:rPr>
              <a:t>setInterval.html</a:t>
            </a:r>
            <a:endParaRPr lang="zh-CN" altLang="en-US" sz="1400" b="1" u="sng">
              <a:solidFill>
                <a:srgbClr val="0000CC"/>
              </a:solidFill>
              <a:latin typeface="Adobe 宋体 Std L" pitchFamily="18" charset="-122"/>
              <a:ea typeface="Adobe 宋体 Std L" pitchFamily="18" charset="-122"/>
              <a:cs typeface="华文细黑"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endParaRPr sz="1600"/>
          </a:p>
          <a:p>
            <a:endParaRPr kumimoji="1" sz="1600">
              <a:solidFill>
                <a:srgbClr val="000000"/>
              </a:solidFill>
              <a:latin typeface="Adobe 仿宋 Std R" pitchFamily="18" charset="-122"/>
              <a:ea typeface="Adobe 仿宋 Std R" pitchFamily="18" charset="-122"/>
            </a:endParaRPr>
          </a:p>
          <a:p>
            <a:endParaRPr sz="1600"/>
          </a:p>
          <a:p>
            <a:pPr>
              <a:buNone/>
            </a:pPr>
            <a:endParaRPr sz="1600"/>
          </a:p>
          <a:p>
            <a:pPr>
              <a:buNone/>
            </a:pPr>
            <a:endParaRPr/>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55</a:t>
            </a:fld>
            <a:endParaRPr lang="en-US" altLang="zh-CN"/>
          </a:p>
        </p:txBody>
      </p:sp>
      <p:sp>
        <p:nvSpPr>
          <p:cNvPr id="7" name="标题 2"/>
          <p:cNvSpPr>
            <a:spLocks noGrp="1"/>
          </p:cNvSpPr>
          <p:nvPr>
            <p:ph type="title"/>
          </p:nvPr>
        </p:nvSpPr>
        <p:spPr/>
        <p:txBody>
          <a:bodyPr>
            <a:normAutofit/>
          </a:bodyPr>
          <a:lstStyle/>
          <a:p>
            <a:r>
              <a:rPr lang="en-US" altLang="zh-CN" sz="2400"/>
              <a:t>8.3  </a:t>
            </a:r>
            <a:r>
              <a:rPr lang="en-US" altLang="zh-CN" sz="2400" err="1"/>
              <a:t>location对象</a:t>
            </a:r>
            <a:endParaRPr lang="en-US" altLang="zh-CN" sz="2400"/>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7"/>
          <p:cNvSpPr txBox="1">
            <a:spLocks/>
          </p:cNvSpPr>
          <p:nvPr/>
        </p:nvSpPr>
        <p:spPr bwMode="auto">
          <a:xfrm>
            <a:off x="500040" y="857241"/>
            <a:ext cx="8207375" cy="135731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pPr>
            <a:r>
              <a:rPr lang="en-US" altLang="zh-CN" sz="1600" b="1"/>
              <a:t>location</a:t>
            </a:r>
            <a:r>
              <a:rPr lang="zh-CN" altLang="en-US" sz="1600" b="1"/>
              <a:t>对象是</a:t>
            </a:r>
            <a:r>
              <a:rPr lang="en-US" altLang="zh-CN" sz="1600" b="1"/>
              <a:t>window</a:t>
            </a:r>
            <a:r>
              <a:rPr lang="zh-CN" altLang="en-US" sz="1600" b="1"/>
              <a:t>对象的子对象，用于提供当前窗口或指定框架的</a:t>
            </a:r>
            <a:r>
              <a:rPr lang="en-US" altLang="zh-CN" sz="1600" b="1"/>
              <a:t>URL</a:t>
            </a:r>
            <a:r>
              <a:rPr lang="zh-CN" altLang="en-US" sz="1600" b="1"/>
              <a:t>地址。</a:t>
            </a:r>
          </a:p>
          <a:p>
            <a:pPr marL="342900" indent="-342900" fontAlgn="base">
              <a:lnSpc>
                <a:spcPct val="150000"/>
              </a:lnSpc>
              <a:spcBef>
                <a:spcPct val="20000"/>
              </a:spcBef>
              <a:spcAft>
                <a:spcPct val="0"/>
              </a:spcAft>
              <a:buClr>
                <a:schemeClr val="accent6"/>
              </a:buClr>
            </a:pPr>
            <a:r>
              <a:rPr lang="en-US" altLang="en-US" sz="1600" b="1">
                <a:solidFill>
                  <a:srgbClr val="0000CC"/>
                </a:solidFill>
                <a:latin typeface="Adobe 宋体 Std L" pitchFamily="18" charset="-122"/>
                <a:ea typeface="Adobe 宋体 Std L" pitchFamily="18" charset="-122"/>
                <a:cs typeface="华文细黑" pitchFamily="2" charset="-122"/>
              </a:rPr>
              <a:t>1.  location</a:t>
            </a:r>
            <a:r>
              <a:rPr lang="zh-CN" altLang="en-US" sz="1600" b="1">
                <a:solidFill>
                  <a:srgbClr val="0000CC"/>
                </a:solidFill>
                <a:latin typeface="Adobe 宋体 Std L" pitchFamily="18" charset="-122"/>
                <a:ea typeface="Adobe 宋体 Std L" pitchFamily="18" charset="-122"/>
                <a:cs typeface="华文细黑" pitchFamily="2" charset="-122"/>
              </a:rPr>
              <a:t>对象的属性</a:t>
            </a:r>
            <a:endParaRPr lang="en-US" altLang="zh-CN" sz="1400" b="1">
              <a:solidFill>
                <a:srgbClr val="0000CC"/>
              </a:solidFill>
            </a:endParaRPr>
          </a:p>
          <a:p>
            <a:pPr marL="342900" indent="-342900" fontAlgn="base">
              <a:lnSpc>
                <a:spcPct val="150000"/>
              </a:lnSpc>
              <a:spcBef>
                <a:spcPct val="20000"/>
              </a:spcBef>
              <a:spcAft>
                <a:spcPct val="0"/>
              </a:spcAft>
              <a:buClr>
                <a:schemeClr val="accent6"/>
              </a:buClr>
            </a:pPr>
            <a:r>
              <a:rPr lang="en-US" altLang="zh-CN" sz="1400" b="1"/>
              <a:t>	location</a:t>
            </a:r>
            <a:r>
              <a:rPr lang="zh-CN" altLang="en-US" sz="1400" b="1"/>
              <a:t>对象中包含当前页面的</a:t>
            </a:r>
            <a:r>
              <a:rPr lang="en-US" altLang="zh-CN" sz="1400" b="1"/>
              <a:t>URL</a:t>
            </a:r>
            <a:r>
              <a:rPr lang="zh-CN" altLang="en-US" sz="1400" b="1"/>
              <a:t>地址的各种信息，例如：协议、主机服务器和端口号等。</a:t>
            </a:r>
            <a:endParaRPr kumimoji="0" lang="en-US" altLang="zh-CN" sz="18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p:txBody>
      </p:sp>
      <p:graphicFrame>
        <p:nvGraphicFramePr>
          <p:cNvPr id="12" name="Group 96"/>
          <p:cNvGraphicFramePr>
            <a:graphicFrameLocks noGrp="1"/>
          </p:cNvGraphicFramePr>
          <p:nvPr>
            <p:extLst>
              <p:ext uri="{D42A27DB-BD31-4B8C-83A1-F6EECF244321}">
                <p14:modId xmlns:p14="http://schemas.microsoft.com/office/powerpoint/2010/main" val="2298104634"/>
              </p:ext>
            </p:extLst>
          </p:nvPr>
        </p:nvGraphicFramePr>
        <p:xfrm>
          <a:off x="714348" y="2071684"/>
          <a:ext cx="7286676" cy="2714645"/>
        </p:xfrm>
        <a:graphic>
          <a:graphicData uri="http://schemas.openxmlformats.org/drawingml/2006/table">
            <a:tbl>
              <a:tblPr/>
              <a:tblGrid>
                <a:gridCol w="1643074">
                  <a:extLst>
                    <a:ext uri="{9D8B030D-6E8A-4147-A177-3AD203B41FA5}">
                      <a16:colId xmlns:a16="http://schemas.microsoft.com/office/drawing/2014/main" val="20000"/>
                    </a:ext>
                  </a:extLst>
                </a:gridCol>
                <a:gridCol w="5643602">
                  <a:extLst>
                    <a:ext uri="{9D8B030D-6E8A-4147-A177-3AD203B41FA5}">
                      <a16:colId xmlns:a16="http://schemas.microsoft.com/office/drawing/2014/main" val="20001"/>
                    </a:ext>
                  </a:extLst>
                </a:gridCol>
              </a:tblGrid>
              <a:tr h="25371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a:ln>
                            <a:noFill/>
                          </a:ln>
                          <a:solidFill>
                            <a:srgbClr val="FFFFFF"/>
                          </a:solidFill>
                          <a:effectLst/>
                          <a:latin typeface="微软雅黑" pitchFamily="34" charset="-122"/>
                          <a:ea typeface="微软雅黑" pitchFamily="34" charset="-122"/>
                          <a:cs typeface="+mn-cs"/>
                        </a:rPr>
                        <a:t>属性</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a:ln>
                            <a:noFill/>
                          </a:ln>
                          <a:solidFill>
                            <a:srgbClr val="FFFFFF"/>
                          </a:solidFill>
                          <a:effectLst/>
                          <a:latin typeface="微软雅黑" pitchFamily="34" charset="-122"/>
                          <a:ea typeface="微软雅黑" pitchFamily="34" charset="-122"/>
                          <a:cs typeface="+mn-cs"/>
                        </a:rPr>
                        <a:t>描 述</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63756">
                <a:tc>
                  <a:txBody>
                    <a:bodyPr/>
                    <a:lstStyle/>
                    <a:p>
                      <a:pPr algn="just">
                        <a:spcAft>
                          <a:spcPts val="0"/>
                        </a:spcAft>
                      </a:pPr>
                      <a:r>
                        <a:rPr lang="en-US" altLang="en-US" sz="1300" kern="1200">
                          <a:solidFill>
                            <a:schemeClr val="tx1"/>
                          </a:solidFill>
                          <a:latin typeface="微软雅黑" pitchFamily="34" charset="-122"/>
                          <a:ea typeface="微软雅黑" pitchFamily="34" charset="-122"/>
                          <a:cs typeface="+mn-cs"/>
                        </a:rPr>
                        <a:t>protocol</a:t>
                      </a:r>
                      <a:endParaRPr lang="zh-CN" altLang="en-US"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en-US" sz="1300" kern="1200">
                          <a:solidFill>
                            <a:schemeClr val="tx1"/>
                          </a:solidFill>
                          <a:latin typeface="微软雅黑" pitchFamily="34" charset="-122"/>
                          <a:ea typeface="微软雅黑" pitchFamily="34" charset="-122"/>
                          <a:cs typeface="+mn-cs"/>
                        </a:rPr>
                        <a:t>设置或返回当前</a:t>
                      </a:r>
                      <a:r>
                        <a:rPr lang="en-US" altLang="en-US" sz="1300" kern="1200">
                          <a:solidFill>
                            <a:schemeClr val="tx1"/>
                          </a:solidFill>
                          <a:latin typeface="微软雅黑" pitchFamily="34" charset="-122"/>
                          <a:ea typeface="微软雅黑" pitchFamily="34" charset="-122"/>
                          <a:cs typeface="+mn-cs"/>
                        </a:rPr>
                        <a:t>URL</a:t>
                      </a:r>
                      <a:r>
                        <a:rPr lang="zh-CN" altLang="en-US" sz="1300" kern="1200">
                          <a:solidFill>
                            <a:schemeClr val="tx1"/>
                          </a:solidFill>
                          <a:latin typeface="微软雅黑" pitchFamily="34" charset="-122"/>
                          <a:ea typeface="微软雅黑" pitchFamily="34" charset="-122"/>
                          <a:cs typeface="+mn-cs"/>
                        </a:rPr>
                        <a:t>的协议</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1"/>
                  </a:ext>
                </a:extLst>
              </a:tr>
              <a:tr h="396762">
                <a:tc>
                  <a:txBody>
                    <a:bodyPr/>
                    <a:lstStyle/>
                    <a:p>
                      <a:pPr algn="just">
                        <a:spcAft>
                          <a:spcPts val="0"/>
                        </a:spcAft>
                      </a:pPr>
                      <a:r>
                        <a:rPr lang="en-US" altLang="en-US" sz="1300" kern="1200">
                          <a:solidFill>
                            <a:schemeClr val="tx1"/>
                          </a:solidFill>
                          <a:latin typeface="微软雅黑" pitchFamily="34" charset="-122"/>
                          <a:ea typeface="微软雅黑" pitchFamily="34" charset="-122"/>
                          <a:cs typeface="+mn-cs"/>
                        </a:rPr>
                        <a:t>host</a:t>
                      </a:r>
                      <a:endParaRPr lang="zh-CN" altLang="en-US"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algn="just" defTabSz="914400" rtl="0" eaLnBrk="1" latinLnBrk="0" hangingPunct="1">
                        <a:spcAft>
                          <a:spcPts val="0"/>
                        </a:spcAft>
                      </a:pPr>
                      <a:r>
                        <a:rPr lang="zh-CN" altLang="en-US" sz="1300" kern="1200">
                          <a:solidFill>
                            <a:schemeClr val="tx1"/>
                          </a:solidFill>
                          <a:latin typeface="微软雅黑" pitchFamily="34" charset="-122"/>
                          <a:ea typeface="微软雅黑" pitchFamily="34" charset="-122"/>
                          <a:cs typeface="+mn-cs"/>
                        </a:rPr>
                        <a:t>设置或返回当前</a:t>
                      </a:r>
                      <a:r>
                        <a:rPr lang="en-US" altLang="en-US" sz="1300" kern="1200">
                          <a:solidFill>
                            <a:schemeClr val="tx1"/>
                          </a:solidFill>
                          <a:latin typeface="微软雅黑" pitchFamily="34" charset="-122"/>
                          <a:ea typeface="微软雅黑" pitchFamily="34" charset="-122"/>
                          <a:cs typeface="+mn-cs"/>
                        </a:rPr>
                        <a:t>URL</a:t>
                      </a:r>
                      <a:r>
                        <a:rPr lang="zh-CN" altLang="en-US" sz="1300" kern="1200">
                          <a:solidFill>
                            <a:schemeClr val="tx1"/>
                          </a:solidFill>
                          <a:latin typeface="微软雅黑" pitchFamily="34" charset="-122"/>
                          <a:ea typeface="微软雅黑" pitchFamily="34" charset="-122"/>
                          <a:cs typeface="+mn-cs"/>
                        </a:rPr>
                        <a:t>的主机名称和端口号</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2"/>
                  </a:ext>
                </a:extLst>
              </a:tr>
              <a:tr h="283402">
                <a:tc>
                  <a:txBody>
                    <a:bodyPr/>
                    <a:lstStyle/>
                    <a:p>
                      <a:pPr algn="just">
                        <a:spcAft>
                          <a:spcPts val="0"/>
                        </a:spcAft>
                      </a:pPr>
                      <a:r>
                        <a:rPr lang="en-US" altLang="en-US" sz="1300" kern="1200">
                          <a:solidFill>
                            <a:schemeClr val="tx1"/>
                          </a:solidFill>
                          <a:latin typeface="微软雅黑" pitchFamily="34" charset="-122"/>
                          <a:ea typeface="微软雅黑" pitchFamily="34" charset="-122"/>
                          <a:cs typeface="+mn-cs"/>
                        </a:rPr>
                        <a:t>hostname</a:t>
                      </a:r>
                      <a:endParaRPr lang="zh-CN" altLang="en-US"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en-US" sz="1300" kern="1200">
                          <a:solidFill>
                            <a:schemeClr val="tx1"/>
                          </a:solidFill>
                          <a:latin typeface="微软雅黑" pitchFamily="34" charset="-122"/>
                          <a:ea typeface="微软雅黑" pitchFamily="34" charset="-122"/>
                          <a:cs typeface="+mn-cs"/>
                        </a:rPr>
                        <a:t>设置或返回当前</a:t>
                      </a:r>
                      <a:r>
                        <a:rPr lang="en-US" altLang="en-US" sz="1300" kern="1200">
                          <a:solidFill>
                            <a:schemeClr val="tx1"/>
                          </a:solidFill>
                          <a:latin typeface="微软雅黑" pitchFamily="34" charset="-122"/>
                          <a:ea typeface="微软雅黑" pitchFamily="34" charset="-122"/>
                          <a:cs typeface="+mn-cs"/>
                        </a:rPr>
                        <a:t>URL</a:t>
                      </a:r>
                      <a:r>
                        <a:rPr lang="zh-CN" altLang="en-US" sz="1300" kern="1200">
                          <a:solidFill>
                            <a:schemeClr val="tx1"/>
                          </a:solidFill>
                          <a:latin typeface="微软雅黑" pitchFamily="34" charset="-122"/>
                          <a:ea typeface="微软雅黑" pitchFamily="34" charset="-122"/>
                          <a:cs typeface="+mn-cs"/>
                        </a:rPr>
                        <a:t>的主机名</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3"/>
                  </a:ext>
                </a:extLst>
              </a:tr>
              <a:tr h="283402">
                <a:tc>
                  <a:txBody>
                    <a:bodyPr/>
                    <a:lstStyle/>
                    <a:p>
                      <a:pPr algn="just">
                        <a:spcAft>
                          <a:spcPts val="0"/>
                        </a:spcAft>
                      </a:pPr>
                      <a:r>
                        <a:rPr lang="en-US" altLang="en-US" sz="1300" kern="1200">
                          <a:solidFill>
                            <a:schemeClr val="tx1"/>
                          </a:solidFill>
                          <a:latin typeface="微软雅黑" pitchFamily="34" charset="-122"/>
                          <a:ea typeface="微软雅黑" pitchFamily="34" charset="-122"/>
                          <a:cs typeface="+mn-cs"/>
                        </a:rPr>
                        <a:t>port</a:t>
                      </a:r>
                      <a:endParaRPr lang="zh-CN" altLang="en-US"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algn="just" defTabSz="914400" rtl="0" eaLnBrk="1" latinLnBrk="0" hangingPunct="1">
                        <a:spcAft>
                          <a:spcPts val="0"/>
                        </a:spcAft>
                      </a:pPr>
                      <a:r>
                        <a:rPr lang="zh-CN" altLang="en-US" sz="1300" kern="1200">
                          <a:solidFill>
                            <a:schemeClr val="tx1"/>
                          </a:solidFill>
                          <a:latin typeface="微软雅黑" pitchFamily="34" charset="-122"/>
                          <a:ea typeface="微软雅黑" pitchFamily="34" charset="-122"/>
                          <a:cs typeface="+mn-cs"/>
                        </a:rPr>
                        <a:t>设置或返回当前</a:t>
                      </a:r>
                      <a:r>
                        <a:rPr lang="en-US" altLang="en-US" sz="1300" kern="1200">
                          <a:solidFill>
                            <a:schemeClr val="tx1"/>
                          </a:solidFill>
                          <a:latin typeface="微软雅黑" pitchFamily="34" charset="-122"/>
                          <a:ea typeface="微软雅黑" pitchFamily="34" charset="-122"/>
                          <a:cs typeface="+mn-cs"/>
                        </a:rPr>
                        <a:t>URL</a:t>
                      </a:r>
                      <a:r>
                        <a:rPr lang="zh-CN" altLang="en-US" sz="1300" kern="1200">
                          <a:solidFill>
                            <a:schemeClr val="tx1"/>
                          </a:solidFill>
                          <a:latin typeface="微软雅黑" pitchFamily="34" charset="-122"/>
                          <a:ea typeface="微软雅黑" pitchFamily="34" charset="-122"/>
                          <a:cs typeface="+mn-cs"/>
                        </a:rPr>
                        <a:t>的端口部分</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4"/>
                  </a:ext>
                </a:extLst>
              </a:tr>
              <a:tr h="283402">
                <a:tc>
                  <a:txBody>
                    <a:bodyPr/>
                    <a:lstStyle/>
                    <a:p>
                      <a:pPr algn="just">
                        <a:spcAft>
                          <a:spcPts val="0"/>
                        </a:spcAft>
                      </a:pPr>
                      <a:r>
                        <a:rPr lang="en-US" altLang="en-US" sz="1300" kern="1200">
                          <a:solidFill>
                            <a:schemeClr val="tx1"/>
                          </a:solidFill>
                          <a:latin typeface="微软雅黑" pitchFamily="34" charset="-122"/>
                          <a:ea typeface="微软雅黑" pitchFamily="34" charset="-122"/>
                          <a:cs typeface="+mn-cs"/>
                        </a:rPr>
                        <a:t>pathname</a:t>
                      </a:r>
                      <a:endParaRPr lang="zh-CN" altLang="en-US"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en-US" sz="1300" kern="1200">
                          <a:solidFill>
                            <a:schemeClr val="tx1"/>
                          </a:solidFill>
                          <a:latin typeface="微软雅黑" pitchFamily="34" charset="-122"/>
                          <a:ea typeface="微软雅黑" pitchFamily="34" charset="-122"/>
                          <a:cs typeface="+mn-cs"/>
                        </a:rPr>
                        <a:t>设置或返回当前</a:t>
                      </a:r>
                      <a:r>
                        <a:rPr lang="en-US" altLang="en-US" sz="1300" kern="1200">
                          <a:solidFill>
                            <a:schemeClr val="tx1"/>
                          </a:solidFill>
                          <a:latin typeface="微软雅黑" pitchFamily="34" charset="-122"/>
                          <a:ea typeface="微软雅黑" pitchFamily="34" charset="-122"/>
                          <a:cs typeface="+mn-cs"/>
                        </a:rPr>
                        <a:t>URL</a:t>
                      </a:r>
                      <a:r>
                        <a:rPr lang="zh-CN" altLang="en-US" sz="1300" kern="1200">
                          <a:solidFill>
                            <a:schemeClr val="tx1"/>
                          </a:solidFill>
                          <a:latin typeface="微软雅黑" pitchFamily="34" charset="-122"/>
                          <a:ea typeface="微软雅黑" pitchFamily="34" charset="-122"/>
                          <a:cs typeface="+mn-cs"/>
                        </a:rPr>
                        <a:t>的路径部分</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5"/>
                  </a:ext>
                </a:extLst>
              </a:tr>
              <a:tr h="283402">
                <a:tc>
                  <a:txBody>
                    <a:bodyPr/>
                    <a:lstStyle/>
                    <a:p>
                      <a:pPr algn="just">
                        <a:spcAft>
                          <a:spcPts val="0"/>
                        </a:spcAft>
                      </a:pPr>
                      <a:r>
                        <a:rPr lang="en-US" altLang="en-US" sz="1300" kern="1200" err="1">
                          <a:solidFill>
                            <a:srgbClr val="0000CC"/>
                          </a:solidFill>
                          <a:latin typeface="微软雅黑" pitchFamily="34" charset="-122"/>
                          <a:ea typeface="微软雅黑" pitchFamily="34" charset="-122"/>
                          <a:cs typeface="+mn-cs"/>
                        </a:rPr>
                        <a:t>href</a:t>
                      </a:r>
                      <a:endParaRPr lang="zh-CN" altLang="en-US" sz="1300" kern="1200">
                        <a:solidFill>
                          <a:srgbClr val="0000CC"/>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algn="just" defTabSz="914400" rtl="0" eaLnBrk="1" latinLnBrk="0" hangingPunct="1">
                        <a:spcAft>
                          <a:spcPts val="0"/>
                        </a:spcAft>
                      </a:pPr>
                      <a:r>
                        <a:rPr lang="zh-CN" altLang="en-US" sz="1300" kern="1200">
                          <a:solidFill>
                            <a:schemeClr val="tx1"/>
                          </a:solidFill>
                          <a:latin typeface="微软雅黑" pitchFamily="34" charset="-122"/>
                          <a:ea typeface="微软雅黑" pitchFamily="34" charset="-122"/>
                          <a:cs typeface="+mn-cs"/>
                        </a:rPr>
                        <a:t>设置或返回当前显示的文档的完整</a:t>
                      </a:r>
                      <a:r>
                        <a:rPr lang="en-US" altLang="en-US" sz="1300" kern="1200">
                          <a:solidFill>
                            <a:schemeClr val="tx1"/>
                          </a:solidFill>
                          <a:latin typeface="微软雅黑" pitchFamily="34" charset="-122"/>
                          <a:ea typeface="微软雅黑" pitchFamily="34" charset="-122"/>
                          <a:cs typeface="+mn-cs"/>
                        </a:rPr>
                        <a:t>URL</a:t>
                      </a:r>
                      <a:endParaRPr lang="zh-CN" altLang="en-US"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6"/>
                  </a:ext>
                </a:extLst>
              </a:tr>
              <a:tr h="283402">
                <a:tc>
                  <a:txBody>
                    <a:bodyPr/>
                    <a:lstStyle/>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en-US" sz="1300" kern="1200">
                          <a:solidFill>
                            <a:schemeClr val="tx1"/>
                          </a:solidFill>
                          <a:latin typeface="微软雅黑" pitchFamily="34" charset="-122"/>
                          <a:ea typeface="微软雅黑" pitchFamily="34" charset="-122"/>
                          <a:cs typeface="+mn-cs"/>
                        </a:rPr>
                        <a:t>hash</a:t>
                      </a:r>
                      <a:endParaRPr lang="zh-CN" altLang="en-US"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en-US" altLang="en-US" sz="1300" kern="1200">
                          <a:solidFill>
                            <a:schemeClr val="tx1"/>
                          </a:solidFill>
                          <a:latin typeface="微软雅黑" pitchFamily="34" charset="-122"/>
                          <a:ea typeface="微软雅黑" pitchFamily="34" charset="-122"/>
                          <a:cs typeface="+mn-cs"/>
                        </a:rPr>
                        <a:t>URL</a:t>
                      </a:r>
                      <a:r>
                        <a:rPr lang="zh-CN" altLang="en-US" sz="1300" kern="1200">
                          <a:solidFill>
                            <a:schemeClr val="tx1"/>
                          </a:solidFill>
                          <a:latin typeface="微软雅黑" pitchFamily="34" charset="-122"/>
                          <a:ea typeface="微软雅黑" pitchFamily="34" charset="-122"/>
                          <a:cs typeface="+mn-cs"/>
                        </a:rPr>
                        <a:t>的锚部分（从</a:t>
                      </a:r>
                      <a:r>
                        <a:rPr lang="en-US" altLang="en-US" sz="1300" kern="1200">
                          <a:solidFill>
                            <a:schemeClr val="tx1"/>
                          </a:solidFill>
                          <a:latin typeface="微软雅黑" pitchFamily="34" charset="-122"/>
                          <a:ea typeface="微软雅黑" pitchFamily="34" charset="-122"/>
                          <a:cs typeface="+mn-cs"/>
                        </a:rPr>
                        <a:t>#</a:t>
                      </a:r>
                      <a:r>
                        <a:rPr lang="zh-CN" altLang="en-US" sz="1300" kern="1200">
                          <a:solidFill>
                            <a:schemeClr val="tx1"/>
                          </a:solidFill>
                          <a:latin typeface="微软雅黑" pitchFamily="34" charset="-122"/>
                          <a:ea typeface="微软雅黑" pitchFamily="34" charset="-122"/>
                          <a:cs typeface="+mn-cs"/>
                        </a:rPr>
                        <a:t>号开始的部分）</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7"/>
                  </a:ext>
                </a:extLst>
              </a:tr>
              <a:tr h="283402">
                <a:tc>
                  <a:txBody>
                    <a:bodyPr/>
                    <a:lstStyle/>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en-US" sz="1300" kern="1200">
                          <a:solidFill>
                            <a:schemeClr val="tx1"/>
                          </a:solidFill>
                          <a:latin typeface="微软雅黑" pitchFamily="34" charset="-122"/>
                          <a:ea typeface="微软雅黑" pitchFamily="34" charset="-122"/>
                          <a:cs typeface="+mn-cs"/>
                        </a:rPr>
                        <a:t>search</a:t>
                      </a:r>
                      <a:endParaRPr lang="zh-CN" altLang="en-US"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algn="just" defTabSz="914400" rtl="0" eaLnBrk="1" latinLnBrk="0" hangingPunct="1">
                        <a:spcAft>
                          <a:spcPts val="0"/>
                        </a:spcAft>
                      </a:pPr>
                      <a:r>
                        <a:rPr lang="zh-CN" altLang="en-US" sz="1300" kern="1200">
                          <a:solidFill>
                            <a:schemeClr val="tx1"/>
                          </a:solidFill>
                          <a:latin typeface="微软雅黑" pitchFamily="34" charset="-122"/>
                          <a:ea typeface="微软雅黑" pitchFamily="34" charset="-122"/>
                          <a:cs typeface="+mn-cs"/>
                        </a:rPr>
                        <a:t>设置或返回当前</a:t>
                      </a:r>
                      <a:r>
                        <a:rPr lang="en-US" altLang="en-US" sz="1300" kern="1200">
                          <a:solidFill>
                            <a:schemeClr val="tx1"/>
                          </a:solidFill>
                          <a:latin typeface="微软雅黑" pitchFamily="34" charset="-122"/>
                          <a:ea typeface="微软雅黑" pitchFamily="34" charset="-122"/>
                          <a:cs typeface="+mn-cs"/>
                        </a:rPr>
                        <a:t>URL</a:t>
                      </a:r>
                      <a:r>
                        <a:rPr lang="zh-CN" altLang="en-US" sz="1300" kern="1200">
                          <a:solidFill>
                            <a:schemeClr val="tx1"/>
                          </a:solidFill>
                          <a:latin typeface="微软雅黑" pitchFamily="34" charset="-122"/>
                          <a:ea typeface="微软雅黑" pitchFamily="34" charset="-122"/>
                          <a:cs typeface="+mn-cs"/>
                        </a:rPr>
                        <a:t>的查询部分（从问号</a:t>
                      </a:r>
                      <a:r>
                        <a:rPr lang="en-US" altLang="en-US" sz="1300" kern="1200">
                          <a:solidFill>
                            <a:schemeClr val="tx1"/>
                          </a:solidFill>
                          <a:latin typeface="微软雅黑" pitchFamily="34" charset="-122"/>
                          <a:ea typeface="微软雅黑" pitchFamily="34" charset="-122"/>
                          <a:cs typeface="+mn-cs"/>
                        </a:rPr>
                        <a:t>?</a:t>
                      </a:r>
                      <a:r>
                        <a:rPr lang="zh-CN" altLang="en-US" sz="1300" kern="1200">
                          <a:solidFill>
                            <a:schemeClr val="tx1"/>
                          </a:solidFill>
                          <a:latin typeface="微软雅黑" pitchFamily="34" charset="-122"/>
                          <a:ea typeface="微软雅黑" pitchFamily="34" charset="-122"/>
                          <a:cs typeface="+mn-cs"/>
                        </a:rPr>
                        <a:t>开始的参数部分）</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8"/>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56</a:t>
            </a:fld>
            <a:endParaRPr lang="en-US" altLang="zh-CN"/>
          </a:p>
        </p:txBody>
      </p:sp>
      <p:sp>
        <p:nvSpPr>
          <p:cNvPr id="7" name="标题 2"/>
          <p:cNvSpPr>
            <a:spLocks noGrp="1"/>
          </p:cNvSpPr>
          <p:nvPr>
            <p:ph type="title"/>
          </p:nvPr>
        </p:nvSpPr>
        <p:spPr/>
        <p:txBody>
          <a:bodyPr>
            <a:normAutofit/>
          </a:bodyPr>
          <a:lstStyle/>
          <a:p>
            <a:r>
              <a:rPr lang="en-US" altLang="zh-CN" sz="2400"/>
              <a:t>8.3  </a:t>
            </a:r>
            <a:r>
              <a:rPr lang="en-US" altLang="zh-CN" sz="2400" err="1"/>
              <a:t>location对象</a:t>
            </a:r>
            <a:endParaRPr lang="en-US" altLang="zh-CN" sz="2400"/>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7"/>
          <p:cNvSpPr txBox="1">
            <a:spLocks/>
          </p:cNvSpPr>
          <p:nvPr/>
        </p:nvSpPr>
        <p:spPr bwMode="auto">
          <a:xfrm>
            <a:off x="500040" y="857240"/>
            <a:ext cx="8207375" cy="30718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pPr>
            <a:r>
              <a:rPr lang="en-US" altLang="en-US" sz="1600" b="1">
                <a:solidFill>
                  <a:srgbClr val="0000CC"/>
                </a:solidFill>
                <a:latin typeface="Adobe 宋体 Std L" pitchFamily="18" charset="-122"/>
                <a:ea typeface="Adobe 宋体 Std L" pitchFamily="18" charset="-122"/>
                <a:cs typeface="华文细黑" pitchFamily="2" charset="-122"/>
              </a:rPr>
              <a:t>2.  location</a:t>
            </a:r>
            <a:r>
              <a:rPr lang="zh-CN" altLang="en-US" sz="1600" b="1">
                <a:solidFill>
                  <a:srgbClr val="0000CC"/>
                </a:solidFill>
                <a:latin typeface="Adobe 宋体 Std L" pitchFamily="18" charset="-122"/>
                <a:ea typeface="Adobe 宋体 Std L" pitchFamily="18" charset="-122"/>
                <a:cs typeface="华文细黑" pitchFamily="2" charset="-122"/>
              </a:rPr>
              <a:t>对象的方法</a:t>
            </a:r>
            <a:endParaRPr lang="en-US" altLang="zh-CN" sz="1600" b="1">
              <a:solidFill>
                <a:srgbClr val="0000CC"/>
              </a:solidFill>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pPr>
            <a:r>
              <a:rPr lang="en-US" altLang="zh-CN" sz="1400" b="1">
                <a:latin typeface="Adobe 宋体 Std L" pitchFamily="18" charset="-122"/>
                <a:ea typeface="Adobe 宋体 Std L" pitchFamily="18" charset="-122"/>
                <a:cs typeface="华文细黑" pitchFamily="2" charset="-122"/>
              </a:rPr>
              <a:t>     location</a:t>
            </a:r>
            <a:r>
              <a:rPr lang="zh-CN" altLang="en-US" sz="1400" b="1">
                <a:latin typeface="Adobe 宋体 Std L" pitchFamily="18" charset="-122"/>
                <a:ea typeface="Adobe 宋体 Std L" pitchFamily="18" charset="-122"/>
                <a:cs typeface="华文细黑" pitchFamily="2" charset="-122"/>
              </a:rPr>
              <a:t>对象提供了以下三个方法，用于加载或重新加载页面中的内容：</a:t>
            </a:r>
          </a:p>
          <a:p>
            <a:pPr marL="742950" lvl="1" indent="-285750" fontAlgn="base">
              <a:lnSpc>
                <a:spcPct val="150000"/>
              </a:lnSpc>
              <a:spcBef>
                <a:spcPct val="20000"/>
              </a:spcBef>
              <a:spcAft>
                <a:spcPct val="0"/>
              </a:spcAft>
              <a:buClr>
                <a:schemeClr val="accent1"/>
              </a:buClr>
              <a:buFont typeface="Wingdings" pitchFamily="2" charset="2"/>
              <a:buChar char="n"/>
            </a:pPr>
            <a:r>
              <a:rPr lang="en-US" altLang="zh-CN" sz="1200" b="1" i="1">
                <a:solidFill>
                  <a:srgbClr val="FF0000"/>
                </a:solidFill>
                <a:latin typeface="Adobe 宋体 Std L" pitchFamily="18" charset="-122"/>
                <a:ea typeface="Adobe 宋体 Std L" pitchFamily="18" charset="-122"/>
                <a:cs typeface="华文细黑" pitchFamily="2" charset="-122"/>
              </a:rPr>
              <a:t>assign(</a:t>
            </a:r>
            <a:r>
              <a:rPr lang="en-US" altLang="zh-CN" sz="1200" b="1" i="1" err="1">
                <a:solidFill>
                  <a:srgbClr val="FF0000"/>
                </a:solidFill>
                <a:latin typeface="Adobe 宋体 Std L" pitchFamily="18" charset="-122"/>
                <a:ea typeface="Adobe 宋体 Std L" pitchFamily="18" charset="-122"/>
                <a:cs typeface="华文细黑" pitchFamily="2" charset="-122"/>
              </a:rPr>
              <a:t>url</a:t>
            </a:r>
            <a:r>
              <a:rPr lang="en-US" altLang="zh-CN" sz="1200" b="1" i="1">
                <a:solidFill>
                  <a:srgbClr val="FF0000"/>
                </a:solidFill>
                <a:latin typeface="Adobe 宋体 Std L" pitchFamily="18" charset="-122"/>
                <a:ea typeface="Adobe 宋体 Std L" pitchFamily="18" charset="-122"/>
                <a:cs typeface="华文细黑" pitchFamily="2" charset="-122"/>
              </a:rPr>
              <a:t>)</a:t>
            </a:r>
            <a:r>
              <a:rPr lang="zh-CN" altLang="en-US" sz="1200" b="1" i="1">
                <a:latin typeface="Adobe 宋体 Std L" pitchFamily="18" charset="-122"/>
                <a:ea typeface="Adobe 宋体 Std L" pitchFamily="18" charset="-122"/>
                <a:cs typeface="华文细黑" pitchFamily="2" charset="-122"/>
              </a:rPr>
              <a:t>：可加载一个新的文档，与</a:t>
            </a:r>
            <a:r>
              <a:rPr lang="en-US" altLang="zh-CN" sz="1200" b="1" i="1" err="1">
                <a:latin typeface="Adobe 宋体 Std L" pitchFamily="18" charset="-122"/>
                <a:ea typeface="Adobe 宋体 Std L" pitchFamily="18" charset="-122"/>
                <a:cs typeface="华文细黑" pitchFamily="2" charset="-122"/>
              </a:rPr>
              <a:t>location.href</a:t>
            </a:r>
            <a:r>
              <a:rPr lang="zh-CN" altLang="en-US" sz="1200" b="1" i="1">
                <a:latin typeface="Adobe 宋体 Std L" pitchFamily="18" charset="-122"/>
                <a:ea typeface="Adobe 宋体 Std L" pitchFamily="18" charset="-122"/>
                <a:cs typeface="华文细黑" pitchFamily="2" charset="-122"/>
              </a:rPr>
              <a:t>实现的页面导航效果相同</a:t>
            </a:r>
          </a:p>
          <a:p>
            <a:pPr marL="742950" lvl="1" indent="-285750" fontAlgn="base">
              <a:lnSpc>
                <a:spcPct val="150000"/>
              </a:lnSpc>
              <a:spcBef>
                <a:spcPct val="20000"/>
              </a:spcBef>
              <a:spcAft>
                <a:spcPct val="0"/>
              </a:spcAft>
              <a:buClr>
                <a:schemeClr val="accent1"/>
              </a:buClr>
              <a:buFont typeface="Wingdings" pitchFamily="2" charset="2"/>
              <a:buChar char="n"/>
            </a:pPr>
            <a:r>
              <a:rPr lang="en-US" altLang="zh-CN" sz="1200" b="1" i="1">
                <a:solidFill>
                  <a:srgbClr val="FF0000"/>
                </a:solidFill>
                <a:latin typeface="Adobe 宋体 Std L" pitchFamily="18" charset="-122"/>
                <a:ea typeface="Adobe 宋体 Std L" pitchFamily="18" charset="-122"/>
                <a:cs typeface="华文细黑" pitchFamily="2" charset="-122"/>
              </a:rPr>
              <a:t>reload(force)</a:t>
            </a:r>
            <a:r>
              <a:rPr lang="zh-CN" altLang="en-US" sz="1200" b="1" i="1">
                <a:latin typeface="Adobe 宋体 Std L" pitchFamily="18" charset="-122"/>
                <a:ea typeface="Adobe 宋体 Std L" pitchFamily="18" charset="-122"/>
                <a:cs typeface="华文细黑" pitchFamily="2" charset="-122"/>
              </a:rPr>
              <a:t>：用于重新加载当前文档；</a:t>
            </a:r>
            <a:endParaRPr lang="en-US" altLang="zh-CN" sz="1200" b="1" i="1">
              <a:latin typeface="Adobe 宋体 Std L" pitchFamily="18" charset="-122"/>
              <a:ea typeface="Adobe 宋体 Std L" pitchFamily="18" charset="-122"/>
              <a:cs typeface="华文细黑" pitchFamily="2" charset="-122"/>
            </a:endParaRPr>
          </a:p>
          <a:p>
            <a:pPr marL="1200150" lvl="2" indent="-285750" fontAlgn="base">
              <a:lnSpc>
                <a:spcPct val="150000"/>
              </a:lnSpc>
              <a:spcBef>
                <a:spcPct val="20000"/>
              </a:spcBef>
              <a:spcAft>
                <a:spcPct val="0"/>
              </a:spcAft>
              <a:buClr>
                <a:schemeClr val="accent1"/>
              </a:buClr>
              <a:buFont typeface="Wingdings" pitchFamily="2" charset="2"/>
              <a:buChar char="u"/>
            </a:pPr>
            <a:r>
              <a:rPr lang="zh-CN" altLang="en-US" sz="1200" b="1">
                <a:latin typeface="Adobe 宋体 Std L" pitchFamily="18" charset="-122"/>
                <a:ea typeface="Adobe 宋体 Std L" pitchFamily="18" charset="-122"/>
                <a:cs typeface="华文细黑" pitchFamily="2" charset="-122"/>
              </a:rPr>
              <a:t>参数</a:t>
            </a:r>
            <a:r>
              <a:rPr lang="en-US" altLang="zh-CN" sz="1200" b="1">
                <a:latin typeface="Adobe 宋体 Std L" pitchFamily="18" charset="-122"/>
                <a:ea typeface="Adobe 宋体 Std L" pitchFamily="18" charset="-122"/>
                <a:cs typeface="华文细黑" pitchFamily="2" charset="-122"/>
              </a:rPr>
              <a:t>force</a:t>
            </a:r>
            <a:r>
              <a:rPr lang="zh-CN" altLang="en-US" sz="1200" b="1">
                <a:latin typeface="Adobe 宋体 Std L" pitchFamily="18" charset="-122"/>
                <a:ea typeface="Adobe 宋体 Std L" pitchFamily="18" charset="-122"/>
                <a:cs typeface="华文细黑" pitchFamily="2" charset="-122"/>
              </a:rPr>
              <a:t>缺省时默认为</a:t>
            </a:r>
            <a:r>
              <a:rPr lang="en-US" altLang="zh-CN" sz="1200" b="1">
                <a:latin typeface="Adobe 宋体 Std L" pitchFamily="18" charset="-122"/>
                <a:ea typeface="Adobe 宋体 Std L" pitchFamily="18" charset="-122"/>
                <a:cs typeface="华文细黑" pitchFamily="2" charset="-122"/>
              </a:rPr>
              <a:t>false</a:t>
            </a:r>
            <a:r>
              <a:rPr lang="zh-CN" altLang="en-US" sz="1200" b="1">
                <a:latin typeface="Adobe 宋体 Std L" pitchFamily="18" charset="-122"/>
                <a:ea typeface="Adobe 宋体 Std L" pitchFamily="18" charset="-122"/>
                <a:cs typeface="华文细黑" pitchFamily="2" charset="-122"/>
              </a:rPr>
              <a:t>；</a:t>
            </a:r>
            <a:endParaRPr lang="en-US" altLang="zh-CN" sz="1200" b="1">
              <a:latin typeface="Adobe 宋体 Std L" pitchFamily="18" charset="-122"/>
              <a:ea typeface="Adobe 宋体 Std L" pitchFamily="18" charset="-122"/>
              <a:cs typeface="华文细黑" pitchFamily="2" charset="-122"/>
            </a:endParaRPr>
          </a:p>
          <a:p>
            <a:pPr marL="1200150" lvl="2" indent="-285750" fontAlgn="base">
              <a:lnSpc>
                <a:spcPct val="150000"/>
              </a:lnSpc>
              <a:spcBef>
                <a:spcPct val="20000"/>
              </a:spcBef>
              <a:spcAft>
                <a:spcPct val="0"/>
              </a:spcAft>
              <a:buClr>
                <a:schemeClr val="accent1"/>
              </a:buClr>
              <a:buFont typeface="Wingdings" pitchFamily="2" charset="2"/>
              <a:buChar char="u"/>
            </a:pPr>
            <a:r>
              <a:rPr lang="zh-CN" altLang="en-US" sz="1200" b="1">
                <a:latin typeface="Adobe 宋体 Std L" pitchFamily="18" charset="-122"/>
                <a:ea typeface="Adobe 宋体 Std L" pitchFamily="18" charset="-122"/>
                <a:cs typeface="华文细黑" pitchFamily="2" charset="-122"/>
              </a:rPr>
              <a:t>当参数</a:t>
            </a:r>
            <a:r>
              <a:rPr lang="en-US" altLang="zh-CN" sz="1200" b="1">
                <a:latin typeface="Adobe 宋体 Std L" pitchFamily="18" charset="-122"/>
                <a:ea typeface="Adobe 宋体 Std L" pitchFamily="18" charset="-122"/>
                <a:cs typeface="华文细黑" pitchFamily="2" charset="-122"/>
              </a:rPr>
              <a:t>force</a:t>
            </a:r>
            <a:r>
              <a:rPr lang="zh-CN" altLang="en-US" sz="1200" b="1">
                <a:latin typeface="Adobe 宋体 Std L" pitchFamily="18" charset="-122"/>
                <a:ea typeface="Adobe 宋体 Std L" pitchFamily="18" charset="-122"/>
                <a:cs typeface="华文细黑" pitchFamily="2" charset="-122"/>
              </a:rPr>
              <a:t>为</a:t>
            </a:r>
            <a:r>
              <a:rPr lang="en-US" altLang="zh-CN" sz="1200" b="1">
                <a:latin typeface="Adobe 宋体 Std L" pitchFamily="18" charset="-122"/>
                <a:ea typeface="Adobe 宋体 Std L" pitchFamily="18" charset="-122"/>
                <a:cs typeface="华文细黑" pitchFamily="2" charset="-122"/>
              </a:rPr>
              <a:t>false</a:t>
            </a:r>
            <a:r>
              <a:rPr lang="zh-CN" altLang="en-US" sz="1200" b="1">
                <a:latin typeface="Adobe 宋体 Std L" pitchFamily="18" charset="-122"/>
                <a:ea typeface="Adobe 宋体 Std L" pitchFamily="18" charset="-122"/>
                <a:cs typeface="华文细黑" pitchFamily="2" charset="-122"/>
              </a:rPr>
              <a:t>且文档内容发生改变时，从服务器端重新加载该文档；</a:t>
            </a:r>
            <a:endParaRPr lang="en-US" altLang="zh-CN" sz="1200" b="1">
              <a:latin typeface="Adobe 宋体 Std L" pitchFamily="18" charset="-122"/>
              <a:ea typeface="Adobe 宋体 Std L" pitchFamily="18" charset="-122"/>
              <a:cs typeface="华文细黑" pitchFamily="2" charset="-122"/>
            </a:endParaRPr>
          </a:p>
          <a:p>
            <a:pPr marL="1200150" lvl="2" indent="-285750" fontAlgn="base">
              <a:lnSpc>
                <a:spcPct val="150000"/>
              </a:lnSpc>
              <a:spcBef>
                <a:spcPct val="20000"/>
              </a:spcBef>
              <a:spcAft>
                <a:spcPct val="0"/>
              </a:spcAft>
              <a:buClr>
                <a:schemeClr val="accent1"/>
              </a:buClr>
              <a:buFont typeface="Wingdings" pitchFamily="2" charset="2"/>
              <a:buChar char="u"/>
            </a:pPr>
            <a:r>
              <a:rPr lang="zh-CN" altLang="en-US" sz="1200" b="1">
                <a:latin typeface="Adobe 宋体 Std L" pitchFamily="18" charset="-122"/>
                <a:ea typeface="Adobe 宋体 Std L" pitchFamily="18" charset="-122"/>
                <a:cs typeface="华文细黑" pitchFamily="2" charset="-122"/>
              </a:rPr>
              <a:t>当参数</a:t>
            </a:r>
            <a:r>
              <a:rPr lang="en-US" altLang="zh-CN" sz="1200" b="1">
                <a:latin typeface="Adobe 宋体 Std L" pitchFamily="18" charset="-122"/>
                <a:ea typeface="Adobe 宋体 Std L" pitchFamily="18" charset="-122"/>
                <a:cs typeface="华文细黑" pitchFamily="2" charset="-122"/>
              </a:rPr>
              <a:t>force</a:t>
            </a:r>
            <a:r>
              <a:rPr lang="zh-CN" altLang="en-US" sz="1200" b="1">
                <a:latin typeface="Adobe 宋体 Std L" pitchFamily="18" charset="-122"/>
                <a:ea typeface="Adobe 宋体 Std L" pitchFamily="18" charset="-122"/>
                <a:cs typeface="华文细黑" pitchFamily="2" charset="-122"/>
              </a:rPr>
              <a:t>为</a:t>
            </a:r>
            <a:r>
              <a:rPr lang="en-US" altLang="zh-CN" sz="1200" b="1">
                <a:latin typeface="Adobe 宋体 Std L" pitchFamily="18" charset="-122"/>
                <a:ea typeface="Adobe 宋体 Std L" pitchFamily="18" charset="-122"/>
                <a:cs typeface="华文细黑" pitchFamily="2" charset="-122"/>
              </a:rPr>
              <a:t>false</a:t>
            </a:r>
            <a:r>
              <a:rPr lang="zh-CN" altLang="en-US" sz="1200" b="1">
                <a:latin typeface="Adobe 宋体 Std L" pitchFamily="18" charset="-122"/>
                <a:ea typeface="Adobe 宋体 Std L" pitchFamily="18" charset="-122"/>
                <a:cs typeface="华文细黑" pitchFamily="2" charset="-122"/>
              </a:rPr>
              <a:t>但文档内容没有改变时，从缓存区中装载文档；</a:t>
            </a:r>
            <a:endParaRPr lang="en-US" altLang="zh-CN" sz="1200" b="1">
              <a:latin typeface="Adobe 宋体 Std L" pitchFamily="18" charset="-122"/>
              <a:ea typeface="Adobe 宋体 Std L" pitchFamily="18" charset="-122"/>
              <a:cs typeface="华文细黑" pitchFamily="2" charset="-122"/>
            </a:endParaRPr>
          </a:p>
          <a:p>
            <a:pPr marL="1200150" lvl="2" indent="-285750" fontAlgn="base">
              <a:lnSpc>
                <a:spcPct val="150000"/>
              </a:lnSpc>
              <a:spcBef>
                <a:spcPct val="20000"/>
              </a:spcBef>
              <a:spcAft>
                <a:spcPct val="0"/>
              </a:spcAft>
              <a:buClr>
                <a:schemeClr val="accent1"/>
              </a:buClr>
              <a:buFont typeface="Wingdings" pitchFamily="2" charset="2"/>
              <a:buChar char="u"/>
            </a:pPr>
            <a:r>
              <a:rPr lang="zh-CN" altLang="en-US" sz="1200" b="1">
                <a:latin typeface="Adobe 宋体 Std L" pitchFamily="18" charset="-122"/>
                <a:ea typeface="Adobe 宋体 Std L" pitchFamily="18" charset="-122"/>
                <a:cs typeface="华文细黑" pitchFamily="2" charset="-122"/>
              </a:rPr>
              <a:t>当参数</a:t>
            </a:r>
            <a:r>
              <a:rPr lang="en-US" altLang="zh-CN" sz="1200" b="1">
                <a:latin typeface="Adobe 宋体 Std L" pitchFamily="18" charset="-122"/>
                <a:ea typeface="Adobe 宋体 Std L" pitchFamily="18" charset="-122"/>
                <a:cs typeface="华文细黑" pitchFamily="2" charset="-122"/>
              </a:rPr>
              <a:t>force</a:t>
            </a:r>
            <a:r>
              <a:rPr lang="zh-CN" altLang="en-US" sz="1200" b="1">
                <a:latin typeface="Adobe 宋体 Std L" pitchFamily="18" charset="-122"/>
                <a:ea typeface="Adobe 宋体 Std L" pitchFamily="18" charset="-122"/>
                <a:cs typeface="华文细黑" pitchFamily="2" charset="-122"/>
              </a:rPr>
              <a:t>为</a:t>
            </a:r>
            <a:r>
              <a:rPr lang="en-US" altLang="zh-CN" sz="1200" b="1">
                <a:latin typeface="Adobe 宋体 Std L" pitchFamily="18" charset="-122"/>
                <a:ea typeface="Adobe 宋体 Std L" pitchFamily="18" charset="-122"/>
                <a:cs typeface="华文细黑" pitchFamily="2" charset="-122"/>
              </a:rPr>
              <a:t>true</a:t>
            </a:r>
            <a:r>
              <a:rPr lang="zh-CN" altLang="en-US" sz="1200" b="1">
                <a:latin typeface="Adobe 宋体 Std L" pitchFamily="18" charset="-122"/>
                <a:ea typeface="Adobe 宋体 Std L" pitchFamily="18" charset="-122"/>
                <a:cs typeface="华文细黑" pitchFamily="2" charset="-122"/>
              </a:rPr>
              <a:t>时，每次都从服务器端重新加载该文档；</a:t>
            </a:r>
          </a:p>
          <a:p>
            <a:pPr marL="742950" lvl="1" indent="-285750" fontAlgn="base">
              <a:lnSpc>
                <a:spcPct val="150000"/>
              </a:lnSpc>
              <a:spcBef>
                <a:spcPct val="20000"/>
              </a:spcBef>
              <a:spcAft>
                <a:spcPct val="0"/>
              </a:spcAft>
              <a:buClr>
                <a:schemeClr val="accent1"/>
              </a:buClr>
              <a:buFont typeface="Wingdings" pitchFamily="2" charset="2"/>
              <a:buChar char="n"/>
            </a:pPr>
            <a:r>
              <a:rPr lang="en-US" altLang="zh-CN" sz="1200" b="1" i="1">
                <a:solidFill>
                  <a:srgbClr val="FF0000"/>
                </a:solidFill>
                <a:latin typeface="Adobe 宋体 Std L" pitchFamily="18" charset="-122"/>
                <a:ea typeface="Adobe 宋体 Std L" pitchFamily="18" charset="-122"/>
                <a:cs typeface="华文细黑" pitchFamily="2" charset="-122"/>
              </a:rPr>
              <a:t>replace(</a:t>
            </a:r>
            <a:r>
              <a:rPr lang="en-US" altLang="zh-CN" sz="1200" b="1" i="1" err="1">
                <a:solidFill>
                  <a:srgbClr val="FF0000"/>
                </a:solidFill>
                <a:latin typeface="Adobe 宋体 Std L" pitchFamily="18" charset="-122"/>
                <a:ea typeface="Adobe 宋体 Std L" pitchFamily="18" charset="-122"/>
                <a:cs typeface="华文细黑" pitchFamily="2" charset="-122"/>
              </a:rPr>
              <a:t>url</a:t>
            </a:r>
            <a:r>
              <a:rPr lang="en-US" altLang="zh-CN" sz="1200" b="1" i="1">
                <a:solidFill>
                  <a:srgbClr val="FF0000"/>
                </a:solidFill>
                <a:latin typeface="Adobe 宋体 Std L" pitchFamily="18" charset="-122"/>
                <a:ea typeface="Adobe 宋体 Std L" pitchFamily="18" charset="-122"/>
                <a:cs typeface="华文细黑" pitchFamily="2" charset="-122"/>
              </a:rPr>
              <a:t>)</a:t>
            </a:r>
            <a:r>
              <a:rPr lang="zh-CN" altLang="en-US" sz="1200" b="1" i="1">
                <a:latin typeface="Adobe 宋体 Std L" pitchFamily="18" charset="-122"/>
                <a:ea typeface="Adobe 宋体 Std L" pitchFamily="18" charset="-122"/>
                <a:cs typeface="华文细黑" pitchFamily="2" charset="-122"/>
              </a:rPr>
              <a:t>：使用一个新文档取代当前文档，且不会在</a:t>
            </a:r>
            <a:r>
              <a:rPr lang="en-US" altLang="zh-CN" sz="1200" b="1" i="1">
                <a:latin typeface="Adobe 宋体 Std L" pitchFamily="18" charset="-122"/>
                <a:ea typeface="Adobe 宋体 Std L" pitchFamily="18" charset="-122"/>
                <a:cs typeface="华文细黑" pitchFamily="2" charset="-122"/>
              </a:rPr>
              <a:t>history</a:t>
            </a:r>
            <a:r>
              <a:rPr lang="zh-CN" altLang="en-US" sz="1200" b="1" i="1">
                <a:latin typeface="Adobe 宋体 Std L" pitchFamily="18" charset="-122"/>
                <a:ea typeface="Adobe 宋体 Std L" pitchFamily="18" charset="-122"/>
                <a:cs typeface="华文细黑" pitchFamily="2" charset="-122"/>
              </a:rPr>
              <a:t>对象中生成新的记录。</a:t>
            </a:r>
            <a:endParaRPr kumimoji="0" lang="en-US" altLang="zh-CN" sz="18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p:txBody>
      </p:sp>
      <p:sp>
        <p:nvSpPr>
          <p:cNvPr id="13" name="内容占位符 7"/>
          <p:cNvSpPr txBox="1">
            <a:spLocks/>
          </p:cNvSpPr>
          <p:nvPr/>
        </p:nvSpPr>
        <p:spPr bwMode="auto">
          <a:xfrm>
            <a:off x="683568" y="987574"/>
            <a:ext cx="8207375" cy="17145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buFont typeface="Wingdings" pitchFamily="2" charset="2"/>
              <a:buChar char="l"/>
            </a:pPr>
            <a:endParaRPr lang="en-US" altLang="zh-CN" sz="1400" b="1">
              <a:solidFill>
                <a:srgbClr val="00B0F0"/>
              </a:solidFill>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buFont typeface="Wingdings" pitchFamily="2" charset="2"/>
              <a:buChar char="l"/>
            </a:pPr>
            <a:endParaRPr lang="en-US" altLang="zh-CN" sz="1400" b="1"/>
          </a:p>
          <a:p>
            <a:pPr marL="342900" indent="-342900" fontAlgn="base">
              <a:lnSpc>
                <a:spcPct val="150000"/>
              </a:lnSpc>
              <a:spcBef>
                <a:spcPct val="20000"/>
              </a:spcBef>
              <a:spcAft>
                <a:spcPct val="0"/>
              </a:spcAft>
              <a:buClr>
                <a:schemeClr val="accent6"/>
              </a:buClr>
              <a:buFont typeface="Wingdings" pitchFamily="2" charset="2"/>
              <a:buChar char="l"/>
            </a:pPr>
            <a:endParaRPr lang="zh-CN" altLang="en-US" sz="1400"/>
          </a:p>
          <a:p>
            <a:pPr marL="342900" indent="-342900" fontAlgn="base">
              <a:lnSpc>
                <a:spcPct val="150000"/>
              </a:lnSpc>
              <a:spcBef>
                <a:spcPct val="20000"/>
              </a:spcBef>
              <a:spcAft>
                <a:spcPct val="0"/>
              </a:spcAft>
              <a:buClr>
                <a:schemeClr val="accent6"/>
              </a:buClr>
              <a:buFont typeface="Wingdings" pitchFamily="2" charset="2"/>
              <a:buChar char="l"/>
            </a:pPr>
            <a:endParaRPr lang="zh-CN" altLang="en-US" sz="1400" b="1">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buFont typeface="Wingdings" pitchFamily="2" charset="2"/>
              <a:buChar char="l"/>
            </a:pPr>
            <a:endParaRPr lang="zh-CN" altLang="en-US" sz="1400" b="1">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buFont typeface="Wingdings" pitchFamily="2" charset="2"/>
              <a:buChar char="l"/>
            </a:pPr>
            <a:endParaRPr lang="zh-CN" altLang="en-US" sz="1400" b="1">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buFont typeface="Wingdings" pitchFamily="2" charset="2"/>
              <a:buChar char="l"/>
            </a:pPr>
            <a:endParaRPr lang="en-US" altLang="zh-CN" sz="1400" b="1"/>
          </a:p>
          <a:p>
            <a:pPr marL="342900" indent="-342900" fontAlgn="base">
              <a:lnSpc>
                <a:spcPct val="150000"/>
              </a:lnSpc>
              <a:spcBef>
                <a:spcPct val="20000"/>
              </a:spcBef>
              <a:spcAft>
                <a:spcPct val="0"/>
              </a:spcAft>
              <a:buClr>
                <a:schemeClr val="accent6"/>
              </a:buClr>
              <a:buFont typeface="Wingdings" pitchFamily="2" charset="2"/>
              <a:buChar char="l"/>
            </a:pPr>
            <a:endParaRPr lang="zh-CN" altLang="en-US" sz="1400" b="1">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buFont typeface="Wingdings" pitchFamily="2" charset="2"/>
              <a:buChar char="l"/>
            </a:pPr>
            <a:endParaRPr lang="en-US" altLang="zh-CN" sz="1600"/>
          </a:p>
          <a:p>
            <a:pPr marL="342900" marR="0" lvl="0" indent="-342900" algn="l" defTabSz="914400" rtl="0" eaLnBrk="1" fontAlgn="base" latinLnBrk="0" hangingPunct="1">
              <a:lnSpc>
                <a:spcPct val="150000"/>
              </a:lnSpc>
              <a:spcBef>
                <a:spcPct val="20000"/>
              </a:spcBef>
              <a:spcAft>
                <a:spcPct val="0"/>
              </a:spcAft>
              <a:buClr>
                <a:schemeClr val="accent6"/>
              </a:buClr>
              <a:buSzTx/>
              <a:buFont typeface="Wingdings" pitchFamily="2" charset="2"/>
              <a:buNone/>
              <a:tabLst/>
              <a:defRPr/>
            </a:pPr>
            <a:endParaRPr kumimoji="0" lang="en-US" altLang="zh-CN" sz="16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a:p>
            <a:pPr marL="342900" marR="0" lvl="0" indent="-342900" algn="l" defTabSz="914400" rtl="0" eaLnBrk="1" fontAlgn="base" latinLnBrk="0" hangingPunct="1">
              <a:lnSpc>
                <a:spcPct val="150000"/>
              </a:lnSpc>
              <a:spcBef>
                <a:spcPct val="20000"/>
              </a:spcBef>
              <a:spcAft>
                <a:spcPct val="0"/>
              </a:spcAft>
              <a:buClr>
                <a:schemeClr val="accent6"/>
              </a:buClr>
              <a:buSzTx/>
              <a:buFont typeface="Wingdings" pitchFamily="2" charset="2"/>
              <a:buNone/>
              <a:tabLst/>
              <a:defRPr/>
            </a:pPr>
            <a:endParaRPr kumimoji="0" lang="en-US" altLang="zh-CN" sz="18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endParaRPr sz="1600"/>
          </a:p>
          <a:p>
            <a:endParaRPr kumimoji="1" sz="1600">
              <a:solidFill>
                <a:srgbClr val="000000"/>
              </a:solidFill>
              <a:latin typeface="Adobe 仿宋 Std R" pitchFamily="18" charset="-122"/>
              <a:ea typeface="Adobe 仿宋 Std R" pitchFamily="18" charset="-122"/>
            </a:endParaRPr>
          </a:p>
          <a:p>
            <a:endParaRPr sz="1600"/>
          </a:p>
          <a:p>
            <a:pPr>
              <a:buNone/>
            </a:pPr>
            <a:endParaRPr sz="1600"/>
          </a:p>
          <a:p>
            <a:pPr>
              <a:buNone/>
            </a:pPr>
            <a:endParaRPr/>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57</a:t>
            </a:fld>
            <a:endParaRPr lang="en-US" altLang="zh-CN"/>
          </a:p>
        </p:txBody>
      </p:sp>
      <p:sp>
        <p:nvSpPr>
          <p:cNvPr id="7" name="标题 2"/>
          <p:cNvSpPr>
            <a:spLocks noGrp="1"/>
          </p:cNvSpPr>
          <p:nvPr>
            <p:ph type="title"/>
          </p:nvPr>
        </p:nvSpPr>
        <p:spPr/>
        <p:txBody>
          <a:bodyPr>
            <a:normAutofit/>
          </a:bodyPr>
          <a:lstStyle/>
          <a:p>
            <a:r>
              <a:rPr lang="en-US" altLang="zh-CN" sz="2400"/>
              <a:t>8.3  </a:t>
            </a:r>
            <a:r>
              <a:rPr lang="en-US" altLang="zh-CN" sz="2400" err="1"/>
              <a:t>location对象</a:t>
            </a:r>
            <a:endParaRPr lang="en-US" sz="2400"/>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7"/>
          <p:cNvSpPr txBox="1">
            <a:spLocks/>
          </p:cNvSpPr>
          <p:nvPr/>
        </p:nvSpPr>
        <p:spPr bwMode="auto">
          <a:xfrm>
            <a:off x="500040" y="3286132"/>
            <a:ext cx="8207375" cy="71437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pPr>
            <a:r>
              <a:rPr lang="zh-CN" altLang="en-US" sz="1400" b="1"/>
              <a:t>通过</a:t>
            </a:r>
            <a:r>
              <a:rPr lang="en-US" altLang="zh-CN" sz="1400" b="1" err="1"/>
              <a:t>location.href</a:t>
            </a:r>
            <a:r>
              <a:rPr lang="zh-CN" altLang="en-US" sz="1400" b="1"/>
              <a:t>属性提供页面完整的</a:t>
            </a:r>
            <a:r>
              <a:rPr lang="en-US" altLang="zh-CN" sz="1400" b="1"/>
              <a:t>URL</a:t>
            </a:r>
            <a:r>
              <a:rPr lang="zh-CN" altLang="en-US" sz="1400" b="1"/>
              <a:t>地址信息，</a:t>
            </a:r>
            <a:r>
              <a:rPr lang="en-US" altLang="zh-CN" sz="1400" b="1" err="1"/>
              <a:t>location.href</a:t>
            </a:r>
            <a:r>
              <a:rPr lang="zh-CN" altLang="en-US" sz="1400" b="1"/>
              <a:t>或</a:t>
            </a:r>
            <a:r>
              <a:rPr lang="en-US" altLang="zh-CN" sz="1400" b="1"/>
              <a:t>location</a:t>
            </a:r>
            <a:r>
              <a:rPr lang="zh-CN" altLang="en-US" sz="1400" b="1"/>
              <a:t>均可用于设置或返回当前页面的</a:t>
            </a:r>
            <a:r>
              <a:rPr lang="en-US" altLang="zh-CN" sz="1400" b="1"/>
              <a:t>URL</a:t>
            </a:r>
            <a:r>
              <a:rPr lang="zh-CN" altLang="en-US" sz="1400" b="1"/>
              <a:t>地址。</a:t>
            </a:r>
            <a:endParaRPr lang="en-US" altLang="zh-CN" sz="1400" b="1"/>
          </a:p>
        </p:txBody>
      </p:sp>
      <p:pic>
        <p:nvPicPr>
          <p:cNvPr id="13" name="图片 12"/>
          <p:cNvPicPr/>
          <p:nvPr/>
        </p:nvPicPr>
        <p:blipFill>
          <a:blip r:embed="rId3"/>
          <a:stretch>
            <a:fillRect/>
          </a:stretch>
        </p:blipFill>
        <p:spPr>
          <a:xfrm>
            <a:off x="1785918" y="1285866"/>
            <a:ext cx="5214974" cy="2000264"/>
          </a:xfrm>
          <a:prstGeom prst="rect">
            <a:avLst/>
          </a:prstGeom>
        </p:spPr>
      </p:pic>
      <p:sp>
        <p:nvSpPr>
          <p:cNvPr id="14" name="文本占位符 8"/>
          <p:cNvSpPr>
            <a:spLocks noGrp="1"/>
          </p:cNvSpPr>
          <p:nvPr>
            <p:ph type="body" sz="quarter" idx="11"/>
          </p:nvPr>
        </p:nvSpPr>
        <p:spPr>
          <a:xfrm>
            <a:off x="500034" y="4000510"/>
            <a:ext cx="8001056" cy="492443"/>
          </a:xfrm>
        </p:spPr>
        <p:txBody>
          <a:bodyPr/>
          <a:lstStyle/>
          <a:p>
            <a:r>
              <a:rPr lang="en-US" sz="1300" b="1" err="1">
                <a:solidFill>
                  <a:srgbClr val="FF0000"/>
                </a:solidFill>
              </a:rPr>
              <a:t>location.href</a:t>
            </a:r>
            <a:r>
              <a:rPr lang="en-US" sz="1300" b="1"/>
              <a:t>="http://www.itshixun.com";</a:t>
            </a:r>
            <a:endParaRPr sz="1300" b="1"/>
          </a:p>
          <a:p>
            <a:r>
              <a:rPr lang="en-US" sz="1300" b="1"/>
              <a:t>location="http://www.itoffer.com";</a:t>
            </a:r>
            <a:endParaRPr sz="1300" b="1"/>
          </a:p>
        </p:txBody>
      </p:sp>
      <p:sp>
        <p:nvSpPr>
          <p:cNvPr id="12" name="矩形 11"/>
          <p:cNvSpPr/>
          <p:nvPr/>
        </p:nvSpPr>
        <p:spPr>
          <a:xfrm>
            <a:off x="428596" y="834084"/>
            <a:ext cx="8286808" cy="523220"/>
          </a:xfrm>
          <a:prstGeom prst="rect">
            <a:avLst/>
          </a:prstGeom>
        </p:spPr>
        <p:txBody>
          <a:bodyPr wrap="square">
            <a:spAutoFit/>
          </a:bodyPr>
          <a:lstStyle/>
          <a:p>
            <a:r>
              <a:rPr lang="zh-CN" altLang="en-US" sz="1400" b="1"/>
              <a:t>当</a:t>
            </a:r>
            <a:r>
              <a:rPr lang="en-US" sz="1400" b="1"/>
              <a:t>URL</a:t>
            </a:r>
            <a:r>
              <a:rPr lang="zh-CN" altLang="en-US" sz="1400" b="1"/>
              <a:t>为</a:t>
            </a:r>
            <a:r>
              <a:rPr lang="en-US" sz="1400" b="1" u="sng">
                <a:solidFill>
                  <a:srgbClr val="0000CC"/>
                </a:solidFill>
              </a:rPr>
              <a:t>http://192.168.1.252:8080/test/locationProperty.html?name=guoqy#myAnchor</a:t>
            </a:r>
            <a:r>
              <a:rPr lang="zh-CN" altLang="en-US" sz="1400" b="1"/>
              <a:t>时，</a:t>
            </a:r>
            <a:r>
              <a:rPr lang="en-US" sz="1400" b="1"/>
              <a:t> location</a:t>
            </a:r>
            <a:r>
              <a:rPr lang="zh-CN" altLang="en-US" sz="1400" b="1"/>
              <a:t>对象中的属性取值如图所示。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4">
                                            <p:bg/>
                                          </p:spTgt>
                                        </p:tgtEl>
                                        <p:attrNameLst>
                                          <p:attrName>style.visibility</p:attrName>
                                        </p:attrNameLst>
                                      </p:cBhvr>
                                      <p:to>
                                        <p:strVal val="visible"/>
                                      </p:to>
                                    </p:set>
                                    <p:anim calcmode="lin" valueType="num">
                                      <p:cBhvr additive="base">
                                        <p:cTn id="12" dur="500" fill="hold"/>
                                        <p:tgtEl>
                                          <p:spTgt spid="14">
                                            <p:bg/>
                                          </p:spTgt>
                                        </p:tgtEl>
                                        <p:attrNameLst>
                                          <p:attrName>ppt_x</p:attrName>
                                        </p:attrNameLst>
                                      </p:cBhvr>
                                      <p:tavLst>
                                        <p:tav tm="0">
                                          <p:val>
                                            <p:strVal val="#ppt_x"/>
                                          </p:val>
                                        </p:tav>
                                        <p:tav tm="100000">
                                          <p:val>
                                            <p:strVal val="#ppt_x"/>
                                          </p:val>
                                        </p:tav>
                                      </p:tavLst>
                                    </p:anim>
                                    <p:anim calcmode="lin" valueType="num">
                                      <p:cBhvr additive="base">
                                        <p:cTn id="13" dur="500" fill="hold"/>
                                        <p:tgtEl>
                                          <p:spTgt spid="14">
                                            <p:bg/>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4">
                                            <p:txEl>
                                              <p:pRg st="0" end="0"/>
                                            </p:txEl>
                                          </p:spTgt>
                                        </p:tgtEl>
                                        <p:attrNameLst>
                                          <p:attrName>style.visibility</p:attrName>
                                        </p:attrNameLst>
                                      </p:cBhvr>
                                      <p:to>
                                        <p:strVal val="visible"/>
                                      </p:to>
                                    </p:set>
                                    <p:anim calcmode="lin" valueType="num">
                                      <p:cBhvr additive="base">
                                        <p:cTn id="18"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4">
                                            <p:txEl>
                                              <p:pRg st="1" end="1"/>
                                            </p:txEl>
                                          </p:spTgt>
                                        </p:tgtEl>
                                        <p:attrNameLst>
                                          <p:attrName>style.visibility</p:attrName>
                                        </p:attrNameLst>
                                      </p:cBhvr>
                                      <p:to>
                                        <p:strVal val="visible"/>
                                      </p:to>
                                    </p:set>
                                    <p:anim calcmode="lin" valueType="num">
                                      <p:cBhvr additive="base">
                                        <p:cTn id="24"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4">
                                            <p:txEl>
                                              <p:pRg st="1" end="1"/>
                                            </p:txEl>
                                          </p:spTgt>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ppt_x"/>
                                          </p:val>
                                        </p:tav>
                                        <p:tav tm="100000">
                                          <p:val>
                                            <p:strVal val="#ppt_x"/>
                                          </p:val>
                                        </p:tav>
                                      </p:tavLst>
                                    </p:anim>
                                    <p:anim calcmode="lin" valueType="num">
                                      <p:cBhvr additive="base">
                                        <p:cTn id="2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build="p"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58</a:t>
            </a:fld>
            <a:endParaRPr lang="en-US" altLang="zh-CN"/>
          </a:p>
        </p:txBody>
      </p:sp>
      <p:sp>
        <p:nvSpPr>
          <p:cNvPr id="7" name="标题 2"/>
          <p:cNvSpPr>
            <a:spLocks noGrp="1"/>
          </p:cNvSpPr>
          <p:nvPr>
            <p:ph type="title"/>
          </p:nvPr>
        </p:nvSpPr>
        <p:spPr/>
        <p:txBody>
          <a:bodyPr>
            <a:noAutofit/>
          </a:bodyPr>
          <a:lstStyle/>
          <a:p>
            <a:pPr marL="342900" indent="-342900">
              <a:lnSpc>
                <a:spcPct val="150000"/>
              </a:lnSpc>
            </a:pPr>
            <a:r>
              <a:rPr lang="en-US" altLang="zh-CN" sz="2400"/>
              <a:t>8.4  history</a:t>
            </a:r>
            <a:r>
              <a:rPr sz="2400"/>
              <a:t>对象</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内容占位符 7"/>
          <p:cNvSpPr txBox="1">
            <a:spLocks/>
          </p:cNvSpPr>
          <p:nvPr/>
        </p:nvSpPr>
        <p:spPr bwMode="auto">
          <a:xfrm>
            <a:off x="500040" y="857241"/>
            <a:ext cx="8207375" cy="150019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buFont typeface="Wingdings" pitchFamily="2" charset="2"/>
              <a:buChar char="l"/>
            </a:pPr>
            <a:r>
              <a:rPr lang="en-US" altLang="zh-CN" sz="1400" b="1">
                <a:latin typeface="Adobe 宋体 Std L" pitchFamily="18" charset="-122"/>
                <a:ea typeface="Adobe 宋体 Std L" pitchFamily="18" charset="-122"/>
                <a:cs typeface="华文细黑" pitchFamily="2" charset="-122"/>
              </a:rPr>
              <a:t>history</a:t>
            </a:r>
            <a:r>
              <a:rPr lang="zh-CN" altLang="en-US" sz="1400" b="1">
                <a:latin typeface="Adobe 宋体 Std L" pitchFamily="18" charset="-122"/>
                <a:ea typeface="Adobe 宋体 Std L" pitchFamily="18" charset="-122"/>
                <a:cs typeface="华文细黑" pitchFamily="2" charset="-122"/>
              </a:rPr>
              <a:t>对象用于保存用户在浏览网页时所访问过的</a:t>
            </a:r>
            <a:r>
              <a:rPr lang="en-US" altLang="zh-CN" sz="1400" b="1">
                <a:latin typeface="Adobe 宋体 Std L" pitchFamily="18" charset="-122"/>
                <a:ea typeface="Adobe 宋体 Std L" pitchFamily="18" charset="-122"/>
                <a:cs typeface="华文细黑" pitchFamily="2" charset="-122"/>
              </a:rPr>
              <a:t>URL</a:t>
            </a:r>
            <a:r>
              <a:rPr lang="zh-CN" altLang="en-US" sz="1400" b="1">
                <a:latin typeface="Adobe 宋体 Std L" pitchFamily="18" charset="-122"/>
                <a:ea typeface="Adobe 宋体 Std L" pitchFamily="18" charset="-122"/>
                <a:cs typeface="华文细黑" pitchFamily="2" charset="-122"/>
              </a:rPr>
              <a:t>地址</a:t>
            </a:r>
            <a:endParaRPr lang="en-US" altLang="zh-CN" sz="1400" b="1">
              <a:latin typeface="Adobe 宋体 Std L" pitchFamily="18" charset="-122"/>
              <a:ea typeface="Adobe 宋体 Std L" pitchFamily="18" charset="-122"/>
              <a:cs typeface="华文细黑" pitchFamily="2" charset="-122"/>
            </a:endParaRPr>
          </a:p>
          <a:p>
            <a:pPr marL="742950" lvl="1" indent="-285750" fontAlgn="base">
              <a:lnSpc>
                <a:spcPct val="150000"/>
              </a:lnSpc>
              <a:spcBef>
                <a:spcPct val="20000"/>
              </a:spcBef>
              <a:spcAft>
                <a:spcPct val="0"/>
              </a:spcAft>
              <a:buClr>
                <a:schemeClr val="accent1"/>
              </a:buClr>
              <a:buFont typeface="Wingdings" pitchFamily="2" charset="2"/>
              <a:buChar char="n"/>
            </a:pPr>
            <a:r>
              <a:rPr lang="en-US" altLang="zh-CN" sz="1200" b="1" i="1">
                <a:latin typeface="Adobe 宋体 Std L" pitchFamily="18" charset="-122"/>
                <a:ea typeface="Adobe 宋体 Std L" pitchFamily="18" charset="-122"/>
                <a:cs typeface="华文细黑" pitchFamily="2" charset="-122"/>
              </a:rPr>
              <a:t>length</a:t>
            </a:r>
            <a:r>
              <a:rPr lang="zh-CN" altLang="en-US" sz="1200" b="1" i="1">
                <a:latin typeface="Adobe 宋体 Std L" pitchFamily="18" charset="-122"/>
                <a:ea typeface="Adobe 宋体 Std L" pitchFamily="18" charset="-122"/>
                <a:cs typeface="华文细黑" pitchFamily="2" charset="-122"/>
              </a:rPr>
              <a:t>属性表示访问历史记录列表中</a:t>
            </a:r>
            <a:r>
              <a:rPr lang="en-US" altLang="zh-CN" sz="1200" b="1" i="1">
                <a:latin typeface="Adobe 宋体 Std L" pitchFamily="18" charset="-122"/>
                <a:ea typeface="Adobe 宋体 Std L" pitchFamily="18" charset="-122"/>
                <a:cs typeface="华文细黑" pitchFamily="2" charset="-122"/>
              </a:rPr>
              <a:t>URL</a:t>
            </a:r>
            <a:r>
              <a:rPr lang="zh-CN" altLang="en-US" sz="1200" b="1" i="1">
                <a:latin typeface="Adobe 宋体 Std L" pitchFamily="18" charset="-122"/>
                <a:ea typeface="Adobe 宋体 Std L" pitchFamily="18" charset="-122"/>
                <a:cs typeface="华文细黑" pitchFamily="2" charset="-122"/>
              </a:rPr>
              <a:t>的数量。</a:t>
            </a:r>
            <a:endParaRPr lang="en-US" altLang="zh-CN" sz="1200" b="1" i="1">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buFont typeface="Wingdings" pitchFamily="2" charset="2"/>
              <a:buChar char="l"/>
            </a:pPr>
            <a:r>
              <a:rPr lang="zh-CN" altLang="en-US" sz="1400" b="1">
                <a:latin typeface="Adobe 宋体 Std L" pitchFamily="18" charset="-122"/>
                <a:ea typeface="Adobe 宋体 Std L" pitchFamily="18" charset="-122"/>
                <a:cs typeface="华文细黑" pitchFamily="2" charset="-122"/>
              </a:rPr>
              <a:t>由于隐私方面的原因，</a:t>
            </a:r>
            <a:r>
              <a:rPr lang="en-US" altLang="zh-CN" sz="1400" b="1">
                <a:latin typeface="Adobe 宋体 Std L" pitchFamily="18" charset="-122"/>
                <a:ea typeface="Adobe 宋体 Std L" pitchFamily="18" charset="-122"/>
                <a:cs typeface="华文细黑" pitchFamily="2" charset="-122"/>
              </a:rPr>
              <a:t>JavaScript</a:t>
            </a:r>
            <a:r>
              <a:rPr lang="zh-CN" altLang="en-US" sz="1400" b="1">
                <a:latin typeface="Adobe 宋体 Std L" pitchFamily="18" charset="-122"/>
                <a:ea typeface="Adobe 宋体 Std L" pitchFamily="18" charset="-122"/>
                <a:cs typeface="华文细黑" pitchFamily="2" charset="-122"/>
              </a:rPr>
              <a:t>不允许通过</a:t>
            </a:r>
            <a:r>
              <a:rPr lang="en-US" altLang="zh-CN" sz="1400" b="1">
                <a:latin typeface="Adobe 宋体 Std L" pitchFamily="18" charset="-122"/>
                <a:ea typeface="Adobe 宋体 Std L" pitchFamily="18" charset="-122"/>
                <a:cs typeface="华文细黑" pitchFamily="2" charset="-122"/>
              </a:rPr>
              <a:t>history</a:t>
            </a:r>
            <a:r>
              <a:rPr lang="zh-CN" altLang="en-US" sz="1400" b="1">
                <a:latin typeface="Adobe 宋体 Std L" pitchFamily="18" charset="-122"/>
                <a:ea typeface="Adobe 宋体 Std L" pitchFamily="18" charset="-122"/>
                <a:cs typeface="华文细黑" pitchFamily="2" charset="-122"/>
              </a:rPr>
              <a:t>对象获取已经访问过的</a:t>
            </a:r>
            <a:r>
              <a:rPr lang="en-US" altLang="zh-CN" sz="1400" b="1">
                <a:latin typeface="Adobe 宋体 Std L" pitchFamily="18" charset="-122"/>
                <a:ea typeface="Adobe 宋体 Std L" pitchFamily="18" charset="-122"/>
                <a:cs typeface="华文细黑" pitchFamily="2" charset="-122"/>
              </a:rPr>
              <a:t>URL</a:t>
            </a:r>
            <a:r>
              <a:rPr lang="zh-CN" altLang="en-US" sz="1400" b="1">
                <a:latin typeface="Adobe 宋体 Std L" pitchFamily="18" charset="-122"/>
                <a:ea typeface="Adobe 宋体 Std L" pitchFamily="18" charset="-122"/>
                <a:cs typeface="华文细黑" pitchFamily="2" charset="-122"/>
              </a:rPr>
              <a:t>地址</a:t>
            </a:r>
          </a:p>
          <a:p>
            <a:pPr marL="342900" indent="-342900" fontAlgn="base">
              <a:lnSpc>
                <a:spcPct val="150000"/>
              </a:lnSpc>
              <a:spcBef>
                <a:spcPct val="20000"/>
              </a:spcBef>
              <a:spcAft>
                <a:spcPct val="0"/>
              </a:spcAft>
              <a:buClr>
                <a:schemeClr val="accent6"/>
              </a:buClr>
              <a:buFont typeface="Wingdings" pitchFamily="2" charset="2"/>
              <a:buChar char="l"/>
            </a:pPr>
            <a:r>
              <a:rPr lang="en-US" altLang="zh-CN" sz="1400" b="1">
                <a:latin typeface="Adobe 宋体 Std L" pitchFamily="18" charset="-122"/>
                <a:ea typeface="Adobe 宋体 Std L" pitchFamily="18" charset="-122"/>
                <a:cs typeface="华文细黑" pitchFamily="2" charset="-122"/>
              </a:rPr>
              <a:t>history</a:t>
            </a:r>
            <a:r>
              <a:rPr lang="zh-CN" altLang="en-US" sz="1400" b="1">
                <a:latin typeface="Adobe 宋体 Std L" pitchFamily="18" charset="-122"/>
                <a:ea typeface="Adobe 宋体 Std L" pitchFamily="18" charset="-122"/>
                <a:cs typeface="华文细黑" pitchFamily="2" charset="-122"/>
              </a:rPr>
              <a:t>对象提供了</a:t>
            </a:r>
            <a:r>
              <a:rPr lang="en-US" altLang="zh-CN" sz="1400" b="1">
                <a:latin typeface="Adobe 宋体 Std L" pitchFamily="18" charset="-122"/>
                <a:ea typeface="Adobe 宋体 Std L" pitchFamily="18" charset="-122"/>
                <a:cs typeface="华文细黑" pitchFamily="2" charset="-122"/>
              </a:rPr>
              <a:t>back()</a:t>
            </a:r>
            <a:r>
              <a:rPr lang="zh-CN" altLang="en-US" sz="1400" b="1">
                <a:latin typeface="Adobe 宋体 Std L" pitchFamily="18" charset="-122"/>
                <a:ea typeface="Adobe 宋体 Std L" pitchFamily="18" charset="-122"/>
                <a:cs typeface="华文细黑" pitchFamily="2" charset="-122"/>
              </a:rPr>
              <a:t>、</a:t>
            </a:r>
            <a:r>
              <a:rPr lang="en-US" altLang="zh-CN" sz="1400" b="1">
                <a:latin typeface="Adobe 宋体 Std L" pitchFamily="18" charset="-122"/>
                <a:ea typeface="Adobe 宋体 Std L" pitchFamily="18" charset="-122"/>
                <a:cs typeface="华文细黑" pitchFamily="2" charset="-122"/>
              </a:rPr>
              <a:t>forward()</a:t>
            </a:r>
            <a:r>
              <a:rPr lang="zh-CN" altLang="en-US" sz="1400" b="1">
                <a:latin typeface="Adobe 宋体 Std L" pitchFamily="18" charset="-122"/>
                <a:ea typeface="Adobe 宋体 Std L" pitchFamily="18" charset="-122"/>
                <a:cs typeface="华文细黑" pitchFamily="2" charset="-122"/>
              </a:rPr>
              <a:t>和</a:t>
            </a:r>
            <a:r>
              <a:rPr lang="en-US" altLang="zh-CN" sz="1400" b="1">
                <a:latin typeface="Adobe 宋体 Std L" pitchFamily="18" charset="-122"/>
                <a:ea typeface="Adobe 宋体 Std L" pitchFamily="18" charset="-122"/>
                <a:cs typeface="华文细黑" pitchFamily="2" charset="-122"/>
              </a:rPr>
              <a:t>go()</a:t>
            </a:r>
            <a:r>
              <a:rPr lang="zh-CN" altLang="en-US" sz="1400" b="1">
                <a:latin typeface="Adobe 宋体 Std L" pitchFamily="18" charset="-122"/>
                <a:ea typeface="Adobe 宋体 Std L" pitchFamily="18" charset="-122"/>
                <a:cs typeface="华文细黑" pitchFamily="2" charset="-122"/>
              </a:rPr>
              <a:t>方法来实现针对历史访问的前进与后退功能</a:t>
            </a:r>
            <a:endParaRPr kumimoji="0" lang="en-US" altLang="zh-CN" sz="18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p:txBody>
      </p:sp>
      <p:graphicFrame>
        <p:nvGraphicFramePr>
          <p:cNvPr id="10" name="Group 96"/>
          <p:cNvGraphicFramePr>
            <a:graphicFrameLocks noGrp="1"/>
          </p:cNvGraphicFramePr>
          <p:nvPr>
            <p:extLst>
              <p:ext uri="{D42A27DB-BD31-4B8C-83A1-F6EECF244321}">
                <p14:modId xmlns:p14="http://schemas.microsoft.com/office/powerpoint/2010/main" val="2807161437"/>
              </p:ext>
            </p:extLst>
          </p:nvPr>
        </p:nvGraphicFramePr>
        <p:xfrm>
          <a:off x="1071538" y="2537728"/>
          <a:ext cx="6500858" cy="1391344"/>
        </p:xfrm>
        <a:graphic>
          <a:graphicData uri="http://schemas.openxmlformats.org/drawingml/2006/table">
            <a:tbl>
              <a:tblPr/>
              <a:tblGrid>
                <a:gridCol w="1312673">
                  <a:extLst>
                    <a:ext uri="{9D8B030D-6E8A-4147-A177-3AD203B41FA5}">
                      <a16:colId xmlns:a16="http://schemas.microsoft.com/office/drawing/2014/main" val="20000"/>
                    </a:ext>
                  </a:extLst>
                </a:gridCol>
                <a:gridCol w="5188185">
                  <a:extLst>
                    <a:ext uri="{9D8B030D-6E8A-4147-A177-3AD203B41FA5}">
                      <a16:colId xmlns:a16="http://schemas.microsoft.com/office/drawing/2014/main" val="20001"/>
                    </a:ext>
                  </a:extLst>
                </a:gridCol>
              </a:tblGrid>
              <a:tr h="31977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a:ln>
                            <a:noFill/>
                          </a:ln>
                          <a:solidFill>
                            <a:srgbClr val="FFFFFF"/>
                          </a:solidFill>
                          <a:effectLst/>
                          <a:latin typeface="微软雅黑" pitchFamily="34" charset="-122"/>
                          <a:ea typeface="微软雅黑" pitchFamily="34" charset="-122"/>
                          <a:cs typeface="+mn-cs"/>
                        </a:rPr>
                        <a:t>方法</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a:ln>
                            <a:noFill/>
                          </a:ln>
                          <a:solidFill>
                            <a:srgbClr val="FFFFFF"/>
                          </a:solidFill>
                          <a:effectLst/>
                          <a:latin typeface="微软雅黑" pitchFamily="34" charset="-122"/>
                          <a:ea typeface="微软雅黑" pitchFamily="34" charset="-122"/>
                          <a:cs typeface="+mn-cs"/>
                        </a:rPr>
                        <a:t>描 述</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57190">
                <a:tc>
                  <a:txBody>
                    <a:bodyPr/>
                    <a:lstStyle/>
                    <a:p>
                      <a:pPr algn="just">
                        <a:spcAft>
                          <a:spcPts val="0"/>
                        </a:spcAft>
                      </a:pPr>
                      <a:r>
                        <a:rPr lang="en-US" altLang="zh-CN" sz="1300" kern="1200">
                          <a:solidFill>
                            <a:schemeClr val="tx1"/>
                          </a:solidFill>
                          <a:latin typeface="微软雅黑" pitchFamily="34" charset="-122"/>
                          <a:ea typeface="微软雅黑" pitchFamily="34" charset="-122"/>
                          <a:cs typeface="+mn-cs"/>
                        </a:rPr>
                        <a:t>back()</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300" kern="1200">
                          <a:solidFill>
                            <a:schemeClr val="tx1"/>
                          </a:solidFill>
                          <a:latin typeface="微软雅黑" pitchFamily="34" charset="-122"/>
                          <a:ea typeface="微软雅黑" pitchFamily="34" charset="-122"/>
                          <a:cs typeface="+mn-cs"/>
                        </a:rPr>
                        <a:t>可加载历史列表中的前一个</a:t>
                      </a:r>
                      <a:r>
                        <a:rPr lang="en-US" altLang="zh-CN" sz="1300" kern="1200">
                          <a:solidFill>
                            <a:schemeClr val="tx1"/>
                          </a:solidFill>
                          <a:latin typeface="微软雅黑" pitchFamily="34" charset="-122"/>
                          <a:ea typeface="微软雅黑" pitchFamily="34" charset="-122"/>
                          <a:cs typeface="+mn-cs"/>
                        </a:rPr>
                        <a:t>URL</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1"/>
                  </a:ext>
                </a:extLst>
              </a:tr>
              <a:tr h="357190">
                <a:tc>
                  <a:txBody>
                    <a:bodyPr/>
                    <a:lstStyle/>
                    <a:p>
                      <a:pPr algn="just">
                        <a:spcAft>
                          <a:spcPts val="0"/>
                        </a:spcAft>
                      </a:pPr>
                      <a:r>
                        <a:rPr lang="en-US" altLang="zh-CN" sz="1300" kern="1200">
                          <a:solidFill>
                            <a:schemeClr val="tx1"/>
                          </a:solidFill>
                          <a:latin typeface="微软雅黑" pitchFamily="34" charset="-122"/>
                          <a:ea typeface="微软雅黑" pitchFamily="34" charset="-122"/>
                          <a:cs typeface="+mn-cs"/>
                        </a:rPr>
                        <a:t>forward()</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300" kern="1200">
                          <a:solidFill>
                            <a:schemeClr val="tx1"/>
                          </a:solidFill>
                          <a:latin typeface="微软雅黑" pitchFamily="34" charset="-122"/>
                          <a:ea typeface="微软雅黑" pitchFamily="34" charset="-122"/>
                          <a:cs typeface="+mn-cs"/>
                        </a:rPr>
                        <a:t>可加载历史列表中的后一个</a:t>
                      </a:r>
                      <a:r>
                        <a:rPr lang="en-US" altLang="zh-CN" sz="1300" kern="1200">
                          <a:solidFill>
                            <a:schemeClr val="tx1"/>
                          </a:solidFill>
                          <a:latin typeface="微软雅黑" pitchFamily="34" charset="-122"/>
                          <a:ea typeface="微软雅黑" pitchFamily="34" charset="-122"/>
                          <a:cs typeface="+mn-cs"/>
                        </a:rPr>
                        <a:t>URL</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2"/>
                  </a:ext>
                </a:extLst>
              </a:tr>
              <a:tr h="357190">
                <a:tc>
                  <a:txBody>
                    <a:bodyPr/>
                    <a:lstStyle/>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300" kern="1200">
                          <a:solidFill>
                            <a:schemeClr val="tx1"/>
                          </a:solidFill>
                          <a:latin typeface="微软雅黑" pitchFamily="34" charset="-122"/>
                          <a:ea typeface="微软雅黑" pitchFamily="34" charset="-122"/>
                          <a:cs typeface="+mn-cs"/>
                        </a:rPr>
                        <a:t>go(</a:t>
                      </a:r>
                      <a:r>
                        <a:rPr lang="en-US" altLang="zh-CN" sz="1300" kern="1200">
                          <a:solidFill>
                            <a:srgbClr val="FF0000"/>
                          </a:solidFill>
                          <a:latin typeface="微软雅黑" pitchFamily="34" charset="-122"/>
                          <a:ea typeface="微软雅黑" pitchFamily="34" charset="-122"/>
                          <a:cs typeface="+mn-cs"/>
                        </a:rPr>
                        <a:t>n</a:t>
                      </a:r>
                      <a:r>
                        <a:rPr lang="en-US" altLang="zh-CN" sz="1300" kern="1200">
                          <a:solidFill>
                            <a:schemeClr val="tx1"/>
                          </a:solidFill>
                          <a:latin typeface="微软雅黑" pitchFamily="34" charset="-122"/>
                          <a:ea typeface="微软雅黑" pitchFamily="34" charset="-122"/>
                          <a:cs typeface="+mn-cs"/>
                        </a:rPr>
                        <a:t> | </a:t>
                      </a:r>
                      <a:r>
                        <a:rPr lang="en-US" altLang="zh-CN" sz="1300" kern="1200" err="1">
                          <a:solidFill>
                            <a:schemeClr val="tx1"/>
                          </a:solidFill>
                          <a:latin typeface="微软雅黑" pitchFamily="34" charset="-122"/>
                          <a:ea typeface="微软雅黑" pitchFamily="34" charset="-122"/>
                          <a:cs typeface="+mn-cs"/>
                        </a:rPr>
                        <a:t>url</a:t>
                      </a:r>
                      <a:r>
                        <a:rPr lang="en-US" altLang="zh-CN" sz="1300" kern="1200">
                          <a:solidFill>
                            <a:schemeClr val="tx1"/>
                          </a:solidFill>
                          <a:latin typeface="微软雅黑" pitchFamily="34" charset="-122"/>
                          <a:ea typeface="微软雅黑" pitchFamily="34" charset="-122"/>
                          <a:cs typeface="+mn-cs"/>
                        </a:rPr>
                        <a:t>)</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300" kern="1200">
                          <a:solidFill>
                            <a:schemeClr val="tx1"/>
                          </a:solidFill>
                          <a:latin typeface="微软雅黑" pitchFamily="34" charset="-122"/>
                          <a:ea typeface="微软雅黑" pitchFamily="34" charset="-122"/>
                          <a:cs typeface="+mn-cs"/>
                        </a:rPr>
                        <a:t>可加载历史列表中的某个具体的页面；</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3"/>
                  </a:ext>
                </a:extLst>
              </a:tr>
            </a:tbl>
          </a:graphicData>
        </a:graphic>
      </p:graphicFrame>
      <p:sp>
        <p:nvSpPr>
          <p:cNvPr id="12" name="文本占位符 8"/>
          <p:cNvSpPr>
            <a:spLocks noGrp="1"/>
          </p:cNvSpPr>
          <p:nvPr>
            <p:ph type="body" sz="quarter" idx="11"/>
          </p:nvPr>
        </p:nvSpPr>
        <p:spPr>
          <a:xfrm>
            <a:off x="714348" y="4071948"/>
            <a:ext cx="6858022" cy="338554"/>
          </a:xfrm>
        </p:spPr>
        <p:txBody>
          <a:bodyPr/>
          <a:lstStyle/>
          <a:p>
            <a:r>
              <a:rPr lang="en-US"/>
              <a:t>&lt;a </a:t>
            </a:r>
            <a:r>
              <a:rPr lang="en-US" err="1"/>
              <a:t>href</a:t>
            </a:r>
            <a:r>
              <a:rPr lang="en-US"/>
              <a:t>="history.html"&gt;</a:t>
            </a:r>
            <a:r>
              <a:t>进入</a:t>
            </a:r>
            <a:r>
              <a:rPr lang="en-US"/>
              <a:t>history</a:t>
            </a:r>
            <a:r>
              <a:t>测试页面</a:t>
            </a:r>
            <a:r>
              <a:rPr lang="en-US"/>
              <a:t>&lt;/a&gt;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2">
                                            <p:bg/>
                                          </p:spTgt>
                                        </p:tgtEl>
                                        <p:attrNameLst>
                                          <p:attrName>style.visibility</p:attrName>
                                        </p:attrNameLst>
                                      </p:cBhvr>
                                      <p:to>
                                        <p:strVal val="visible"/>
                                      </p:to>
                                    </p:set>
                                    <p:anim calcmode="lin" valueType="num">
                                      <p:cBhvr additive="base">
                                        <p:cTn id="12" dur="500" fill="hold"/>
                                        <p:tgtEl>
                                          <p:spTgt spid="12">
                                            <p:bg/>
                                          </p:spTgt>
                                        </p:tgtEl>
                                        <p:attrNameLst>
                                          <p:attrName>ppt_x</p:attrName>
                                        </p:attrNameLst>
                                      </p:cBhvr>
                                      <p:tavLst>
                                        <p:tav tm="0">
                                          <p:val>
                                            <p:strVal val="#ppt_x"/>
                                          </p:val>
                                        </p:tav>
                                        <p:tav tm="100000">
                                          <p:val>
                                            <p:strVal val="#ppt_x"/>
                                          </p:val>
                                        </p:tav>
                                      </p:tavLst>
                                    </p:anim>
                                    <p:anim calcmode="lin" valueType="num">
                                      <p:cBhvr additive="base">
                                        <p:cTn id="13" dur="500" fill="hold"/>
                                        <p:tgtEl>
                                          <p:spTgt spid="12">
                                            <p:bg/>
                                          </p:spTgt>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2">
                                            <p:txEl>
                                              <p:pRg st="0" end="0"/>
                                            </p:txEl>
                                          </p:spTgt>
                                        </p:tgtEl>
                                        <p:attrNameLst>
                                          <p:attrName>style.visibility</p:attrName>
                                        </p:attrNameLst>
                                      </p:cBhvr>
                                      <p:to>
                                        <p:strVal val="visible"/>
                                      </p:to>
                                    </p:set>
                                    <p:anim calcmode="lin" valueType="num">
                                      <p:cBhvr additive="base">
                                        <p:cTn id="16"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endParaRPr sz="1600"/>
          </a:p>
          <a:p>
            <a:endParaRPr kumimoji="1" sz="1600">
              <a:solidFill>
                <a:srgbClr val="000000"/>
              </a:solidFill>
              <a:latin typeface="Adobe 仿宋 Std R" pitchFamily="18" charset="-122"/>
              <a:ea typeface="Adobe 仿宋 Std R" pitchFamily="18" charset="-122"/>
            </a:endParaRPr>
          </a:p>
          <a:p>
            <a:endParaRPr sz="1600"/>
          </a:p>
          <a:p>
            <a:pPr>
              <a:buNone/>
            </a:pPr>
            <a:endParaRPr sz="1600"/>
          </a:p>
          <a:p>
            <a:pPr>
              <a:buNone/>
            </a:pPr>
            <a:endParaRPr/>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59</a:t>
            </a:fld>
            <a:endParaRPr lang="en-US" altLang="zh-CN"/>
          </a:p>
        </p:txBody>
      </p:sp>
      <p:sp>
        <p:nvSpPr>
          <p:cNvPr id="7" name="标题 2"/>
          <p:cNvSpPr>
            <a:spLocks noGrp="1"/>
          </p:cNvSpPr>
          <p:nvPr>
            <p:ph type="title"/>
          </p:nvPr>
        </p:nvSpPr>
        <p:spPr/>
        <p:txBody>
          <a:bodyPr>
            <a:normAutofit/>
          </a:bodyPr>
          <a:lstStyle/>
          <a:p>
            <a:r>
              <a:rPr lang="en-US" sz="2400"/>
              <a:t>8.5  navigator</a:t>
            </a:r>
            <a:r>
              <a:rPr sz="2400"/>
              <a:t>对象</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内容占位符 7"/>
          <p:cNvSpPr txBox="1">
            <a:spLocks/>
          </p:cNvSpPr>
          <p:nvPr/>
        </p:nvSpPr>
        <p:spPr bwMode="auto">
          <a:xfrm>
            <a:off x="500040" y="857241"/>
            <a:ext cx="8207375" cy="5000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buFont typeface="Wingdings" pitchFamily="2" charset="2"/>
              <a:buChar char="l"/>
            </a:pPr>
            <a:r>
              <a:rPr lang="en-US" altLang="zh-CN" sz="1400" b="1">
                <a:latin typeface="Adobe 宋体 Std L" pitchFamily="18" charset="-122"/>
                <a:ea typeface="Adobe 宋体 Std L" pitchFamily="18" charset="-122"/>
                <a:cs typeface="华文细黑" pitchFamily="2" charset="-122"/>
              </a:rPr>
              <a:t>navigator</a:t>
            </a:r>
            <a:r>
              <a:rPr lang="zh-CN" altLang="en-US" sz="1400" b="1">
                <a:latin typeface="Adobe 宋体 Std L" pitchFamily="18" charset="-122"/>
                <a:ea typeface="Adobe 宋体 Std L" pitchFamily="18" charset="-122"/>
                <a:cs typeface="华文细黑" pitchFamily="2" charset="-122"/>
              </a:rPr>
              <a:t>对象中包含浏览器的相关信息，如浏览器名称、版本号和脱机状态等信息。</a:t>
            </a:r>
            <a:endParaRPr kumimoji="0" lang="en-US" altLang="zh-CN" sz="18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p:txBody>
      </p:sp>
      <p:graphicFrame>
        <p:nvGraphicFramePr>
          <p:cNvPr id="14" name="Group 96"/>
          <p:cNvGraphicFramePr>
            <a:graphicFrameLocks noGrp="1"/>
          </p:cNvGraphicFramePr>
          <p:nvPr/>
        </p:nvGraphicFramePr>
        <p:xfrm>
          <a:off x="785786" y="1357304"/>
          <a:ext cx="7643866" cy="2501964"/>
        </p:xfrm>
        <a:graphic>
          <a:graphicData uri="http://schemas.openxmlformats.org/drawingml/2006/table">
            <a:tbl>
              <a:tblPr/>
              <a:tblGrid>
                <a:gridCol w="1469974">
                  <a:extLst>
                    <a:ext uri="{9D8B030D-6E8A-4147-A177-3AD203B41FA5}">
                      <a16:colId xmlns:a16="http://schemas.microsoft.com/office/drawing/2014/main" val="20000"/>
                    </a:ext>
                  </a:extLst>
                </a:gridCol>
                <a:gridCol w="6173892">
                  <a:extLst>
                    <a:ext uri="{9D8B030D-6E8A-4147-A177-3AD203B41FA5}">
                      <a16:colId xmlns:a16="http://schemas.microsoft.com/office/drawing/2014/main" val="20001"/>
                    </a:ext>
                  </a:extLst>
                </a:gridCol>
              </a:tblGrid>
              <a:tr h="31977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a:ln>
                            <a:noFill/>
                          </a:ln>
                          <a:solidFill>
                            <a:srgbClr val="FFFFFF"/>
                          </a:solidFill>
                          <a:effectLst/>
                          <a:latin typeface="微软雅黑" pitchFamily="34" charset="-122"/>
                          <a:ea typeface="微软雅黑" pitchFamily="34" charset="-122"/>
                          <a:cs typeface="+mn-cs"/>
                        </a:rPr>
                        <a:t>方法</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a:ln>
                            <a:noFill/>
                          </a:ln>
                          <a:solidFill>
                            <a:srgbClr val="FFFFFF"/>
                          </a:solidFill>
                          <a:effectLst/>
                          <a:latin typeface="微软雅黑" pitchFamily="34" charset="-122"/>
                          <a:ea typeface="微软雅黑" pitchFamily="34" charset="-122"/>
                          <a:cs typeface="+mn-cs"/>
                        </a:rPr>
                        <a:t>描 述</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57190">
                <a:tc>
                  <a:txBody>
                    <a:bodyPr/>
                    <a:lstStyle/>
                    <a:p>
                      <a:pPr algn="just">
                        <a:spcAft>
                          <a:spcPts val="0"/>
                        </a:spcAft>
                      </a:pPr>
                      <a:r>
                        <a:rPr lang="en-US" altLang="zh-CN" sz="1300" kern="1200">
                          <a:solidFill>
                            <a:schemeClr val="tx1"/>
                          </a:solidFill>
                          <a:latin typeface="微软雅黑" pitchFamily="34" charset="-122"/>
                          <a:ea typeface="微软雅黑" pitchFamily="34" charset="-122"/>
                          <a:cs typeface="+mn-cs"/>
                        </a:rPr>
                        <a:t>appName</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l"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zh-CN" sz="1300" kern="1200">
                          <a:solidFill>
                            <a:schemeClr val="tx1"/>
                          </a:solidFill>
                          <a:latin typeface="微软雅黑" pitchFamily="34" charset="-122"/>
                          <a:ea typeface="微软雅黑" pitchFamily="34" charset="-122"/>
                          <a:cs typeface="+mn-cs"/>
                        </a:rPr>
                        <a:t>可返回浏览器的名称，如：</a:t>
                      </a:r>
                      <a:r>
                        <a:rPr lang="en-US" altLang="zh-CN" sz="1300" kern="1200">
                          <a:solidFill>
                            <a:schemeClr val="tx1"/>
                          </a:solidFill>
                          <a:latin typeface="微软雅黑" pitchFamily="34" charset="-122"/>
                          <a:ea typeface="微软雅黑" pitchFamily="34" charset="-122"/>
                          <a:cs typeface="+mn-cs"/>
                        </a:rPr>
                        <a:t>Netscape</a:t>
                      </a:r>
                      <a:r>
                        <a:rPr lang="zh-CN" altLang="zh-CN" sz="1300" kern="1200">
                          <a:solidFill>
                            <a:schemeClr val="tx1"/>
                          </a:solidFill>
                          <a:latin typeface="微软雅黑" pitchFamily="34" charset="-122"/>
                          <a:ea typeface="微软雅黑" pitchFamily="34" charset="-122"/>
                          <a:cs typeface="+mn-cs"/>
                        </a:rPr>
                        <a:t>、</a:t>
                      </a:r>
                      <a:r>
                        <a:rPr lang="en-US" altLang="zh-CN" sz="1300" kern="1200">
                          <a:solidFill>
                            <a:schemeClr val="tx1"/>
                          </a:solidFill>
                          <a:latin typeface="微软雅黑" pitchFamily="34" charset="-122"/>
                          <a:ea typeface="微软雅黑" pitchFamily="34" charset="-122"/>
                          <a:cs typeface="+mn-cs"/>
                        </a:rPr>
                        <a:t>Microsoft Internet Explorer</a:t>
                      </a:r>
                      <a:r>
                        <a:rPr lang="zh-CN" altLang="zh-CN" sz="1300" kern="1200">
                          <a:solidFill>
                            <a:schemeClr val="tx1"/>
                          </a:solidFill>
                          <a:latin typeface="微软雅黑" pitchFamily="34" charset="-122"/>
                          <a:ea typeface="微软雅黑" pitchFamily="34" charset="-122"/>
                          <a:cs typeface="+mn-cs"/>
                        </a:rPr>
                        <a:t>等</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1"/>
                  </a:ext>
                </a:extLst>
              </a:tr>
              <a:tr h="357190">
                <a:tc>
                  <a:txBody>
                    <a:bodyPr/>
                    <a:lstStyle/>
                    <a:p>
                      <a:pPr algn="just">
                        <a:spcAft>
                          <a:spcPts val="0"/>
                        </a:spcAft>
                      </a:pPr>
                      <a:r>
                        <a:rPr lang="en-US" altLang="zh-CN" sz="1300" kern="1200">
                          <a:solidFill>
                            <a:schemeClr val="tx1"/>
                          </a:solidFill>
                          <a:latin typeface="微软雅黑" pitchFamily="34" charset="-122"/>
                          <a:ea typeface="微软雅黑" pitchFamily="34" charset="-122"/>
                          <a:cs typeface="+mn-cs"/>
                        </a:rPr>
                        <a:t>appVersion</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l"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zh-CN" sz="1300" kern="1200">
                          <a:solidFill>
                            <a:schemeClr val="tx1"/>
                          </a:solidFill>
                          <a:latin typeface="微软雅黑" pitchFamily="34" charset="-122"/>
                          <a:ea typeface="微软雅黑" pitchFamily="34" charset="-122"/>
                          <a:cs typeface="+mn-cs"/>
                        </a:rPr>
                        <a:t>可返回浏览器的平台和版本信息</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2"/>
                  </a:ext>
                </a:extLst>
              </a:tr>
              <a:tr h="357190">
                <a:tc>
                  <a:txBody>
                    <a:bodyPr/>
                    <a:lstStyle/>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300" kern="1200">
                          <a:solidFill>
                            <a:schemeClr val="tx1"/>
                          </a:solidFill>
                          <a:latin typeface="微软雅黑" pitchFamily="34" charset="-122"/>
                          <a:ea typeface="微软雅黑" pitchFamily="34" charset="-122"/>
                          <a:cs typeface="+mn-cs"/>
                        </a:rPr>
                        <a:t>platform</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l"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zh-CN" sz="1300" kern="1200">
                          <a:solidFill>
                            <a:schemeClr val="tx1"/>
                          </a:solidFill>
                          <a:latin typeface="微软雅黑" pitchFamily="34" charset="-122"/>
                          <a:ea typeface="微软雅黑" pitchFamily="34" charset="-122"/>
                          <a:cs typeface="+mn-cs"/>
                        </a:rPr>
                        <a:t>声明了运行浏览器的操作系统和（或）硬件平台，如</a:t>
                      </a:r>
                      <a:r>
                        <a:rPr lang="en-US" altLang="zh-CN" sz="1300" kern="1200">
                          <a:solidFill>
                            <a:schemeClr val="tx1"/>
                          </a:solidFill>
                          <a:latin typeface="微软雅黑" pitchFamily="34" charset="-122"/>
                          <a:ea typeface="微软雅黑" pitchFamily="34" charset="-122"/>
                          <a:cs typeface="+mn-cs"/>
                        </a:rPr>
                        <a:t>“Win32”</a:t>
                      </a:r>
                      <a:r>
                        <a:rPr lang="zh-CN" altLang="zh-CN" sz="1300" kern="1200">
                          <a:solidFill>
                            <a:schemeClr val="tx1"/>
                          </a:solidFill>
                          <a:latin typeface="微软雅黑" pitchFamily="34" charset="-122"/>
                          <a:ea typeface="微软雅黑" pitchFamily="34" charset="-122"/>
                          <a:cs typeface="+mn-cs"/>
                        </a:rPr>
                        <a:t>、</a:t>
                      </a:r>
                      <a:r>
                        <a:rPr lang="en-US" altLang="zh-CN" sz="1300" kern="1200">
                          <a:solidFill>
                            <a:schemeClr val="tx1"/>
                          </a:solidFill>
                          <a:latin typeface="微软雅黑" pitchFamily="34" charset="-122"/>
                          <a:ea typeface="微软雅黑" pitchFamily="34" charset="-122"/>
                          <a:cs typeface="+mn-cs"/>
                        </a:rPr>
                        <a:t>“</a:t>
                      </a:r>
                      <a:r>
                        <a:rPr lang="en-US" altLang="zh-CN" sz="1300" kern="1200" err="1">
                          <a:solidFill>
                            <a:schemeClr val="tx1"/>
                          </a:solidFill>
                          <a:latin typeface="微软雅黑" pitchFamily="34" charset="-122"/>
                          <a:ea typeface="微软雅黑" pitchFamily="34" charset="-122"/>
                          <a:cs typeface="+mn-cs"/>
                        </a:rPr>
                        <a:t>MacPPC</a:t>
                      </a:r>
                      <a:r>
                        <a:rPr lang="en-US" altLang="zh-CN" sz="1300" kern="1200">
                          <a:solidFill>
                            <a:schemeClr val="tx1"/>
                          </a:solidFill>
                          <a:latin typeface="微软雅黑" pitchFamily="34" charset="-122"/>
                          <a:ea typeface="微软雅黑" pitchFamily="34" charset="-122"/>
                          <a:cs typeface="+mn-cs"/>
                        </a:rPr>
                        <a:t>”</a:t>
                      </a:r>
                      <a:r>
                        <a:rPr lang="zh-CN" altLang="en-US" sz="1300" kern="1200">
                          <a:solidFill>
                            <a:schemeClr val="tx1"/>
                          </a:solidFill>
                          <a:latin typeface="微软雅黑" pitchFamily="34" charset="-122"/>
                          <a:ea typeface="微软雅黑" pitchFamily="34" charset="-122"/>
                          <a:cs typeface="+mn-cs"/>
                        </a:rPr>
                        <a:t>等</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3"/>
                  </a:ext>
                </a:extLst>
              </a:tr>
              <a:tr h="357190">
                <a:tc>
                  <a:txBody>
                    <a:bodyPr/>
                    <a:lstStyle/>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300" kern="1200">
                          <a:solidFill>
                            <a:schemeClr val="tx1"/>
                          </a:solidFill>
                          <a:latin typeface="微软雅黑" pitchFamily="34" charset="-122"/>
                          <a:ea typeface="微软雅黑" pitchFamily="34" charset="-122"/>
                          <a:cs typeface="+mn-cs"/>
                        </a:rPr>
                        <a:t>userAgent</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l"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zh-CN" sz="1300" kern="1200">
                          <a:solidFill>
                            <a:schemeClr val="tx1"/>
                          </a:solidFill>
                          <a:latin typeface="微软雅黑" pitchFamily="34" charset="-122"/>
                          <a:ea typeface="微软雅黑" pitchFamily="34" charset="-122"/>
                          <a:cs typeface="+mn-cs"/>
                        </a:rPr>
                        <a:t>声明了浏览器用于</a:t>
                      </a:r>
                      <a:r>
                        <a:rPr lang="en-US" altLang="zh-CN" sz="1300" kern="1200">
                          <a:solidFill>
                            <a:schemeClr val="tx1"/>
                          </a:solidFill>
                          <a:latin typeface="微软雅黑" pitchFamily="34" charset="-122"/>
                          <a:ea typeface="微软雅黑" pitchFamily="34" charset="-122"/>
                          <a:cs typeface="+mn-cs"/>
                        </a:rPr>
                        <a:t>HTTP</a:t>
                      </a:r>
                      <a:r>
                        <a:rPr lang="zh-CN" altLang="zh-CN" sz="1300" kern="1200">
                          <a:solidFill>
                            <a:schemeClr val="tx1"/>
                          </a:solidFill>
                          <a:latin typeface="微软雅黑" pitchFamily="34" charset="-122"/>
                          <a:ea typeface="微软雅黑" pitchFamily="34" charset="-122"/>
                          <a:cs typeface="+mn-cs"/>
                        </a:rPr>
                        <a:t>请求的用户代理头的值，由</a:t>
                      </a:r>
                      <a:r>
                        <a:rPr lang="en-US" altLang="zh-CN" sz="1300" kern="1200" err="1">
                          <a:solidFill>
                            <a:schemeClr val="tx1"/>
                          </a:solidFill>
                          <a:latin typeface="微软雅黑" pitchFamily="34" charset="-122"/>
                          <a:ea typeface="微软雅黑" pitchFamily="34" charset="-122"/>
                          <a:cs typeface="+mn-cs"/>
                        </a:rPr>
                        <a:t>navigator.appCodeName</a:t>
                      </a:r>
                      <a:r>
                        <a:rPr lang="zh-CN" altLang="zh-CN" sz="1300" kern="1200">
                          <a:solidFill>
                            <a:schemeClr val="tx1"/>
                          </a:solidFill>
                          <a:latin typeface="微软雅黑" pitchFamily="34" charset="-122"/>
                          <a:ea typeface="微软雅黑" pitchFamily="34" charset="-122"/>
                          <a:cs typeface="+mn-cs"/>
                        </a:rPr>
                        <a:t>的值之后加上斜线和</a:t>
                      </a:r>
                      <a:r>
                        <a:rPr lang="en-US" altLang="zh-CN" sz="1300" kern="1200" err="1">
                          <a:solidFill>
                            <a:schemeClr val="tx1"/>
                          </a:solidFill>
                          <a:latin typeface="微软雅黑" pitchFamily="34" charset="-122"/>
                          <a:ea typeface="微软雅黑" pitchFamily="34" charset="-122"/>
                          <a:cs typeface="+mn-cs"/>
                        </a:rPr>
                        <a:t>navigator.appVersion</a:t>
                      </a:r>
                      <a:r>
                        <a:rPr lang="zh-CN" altLang="zh-CN" sz="1300" kern="1200">
                          <a:solidFill>
                            <a:schemeClr val="tx1"/>
                          </a:solidFill>
                          <a:latin typeface="微软雅黑" pitchFamily="34" charset="-122"/>
                          <a:ea typeface="微软雅黑" pitchFamily="34" charset="-122"/>
                          <a:cs typeface="+mn-cs"/>
                        </a:rPr>
                        <a:t>的值构成的</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4"/>
                  </a:ext>
                </a:extLst>
              </a:tr>
              <a:tr h="357190">
                <a:tc>
                  <a:txBody>
                    <a:bodyPr/>
                    <a:lstStyle/>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300" kern="1200">
                          <a:solidFill>
                            <a:schemeClr val="tx1"/>
                          </a:solidFill>
                          <a:latin typeface="微软雅黑" pitchFamily="34" charset="-122"/>
                          <a:ea typeface="微软雅黑" pitchFamily="34" charset="-122"/>
                          <a:cs typeface="+mn-cs"/>
                        </a:rPr>
                        <a:t>onLine</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l"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zh-CN" sz="1300" kern="1200">
                          <a:solidFill>
                            <a:schemeClr val="tx1"/>
                          </a:solidFill>
                          <a:latin typeface="微软雅黑" pitchFamily="34" charset="-122"/>
                          <a:ea typeface="微软雅黑" pitchFamily="34" charset="-122"/>
                          <a:cs typeface="+mn-cs"/>
                        </a:rPr>
                        <a:t>声明了系统是否处于脱机模式</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5"/>
                  </a:ext>
                </a:extLst>
              </a:tr>
              <a:tr h="357190">
                <a:tc>
                  <a:txBody>
                    <a:bodyPr/>
                    <a:lstStyle/>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300" kern="1200" err="1">
                          <a:solidFill>
                            <a:schemeClr val="tx1"/>
                          </a:solidFill>
                          <a:latin typeface="微软雅黑" pitchFamily="34" charset="-122"/>
                          <a:ea typeface="微软雅黑" pitchFamily="34" charset="-122"/>
                          <a:cs typeface="+mn-cs"/>
                        </a:rPr>
                        <a:t>cookieEnabled</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l"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zh-CN" sz="1300" kern="1200">
                          <a:solidFill>
                            <a:schemeClr val="tx1"/>
                          </a:solidFill>
                          <a:latin typeface="微软雅黑" pitchFamily="34" charset="-122"/>
                          <a:ea typeface="微软雅黑" pitchFamily="34" charset="-122"/>
                          <a:cs typeface="+mn-cs"/>
                        </a:rPr>
                        <a:t>浏览器启用了</a:t>
                      </a:r>
                      <a:r>
                        <a:rPr lang="en-US" altLang="zh-CN" sz="1300" kern="1200">
                          <a:solidFill>
                            <a:schemeClr val="tx1"/>
                          </a:solidFill>
                          <a:latin typeface="微软雅黑" pitchFamily="34" charset="-122"/>
                          <a:ea typeface="微软雅黑" pitchFamily="34" charset="-122"/>
                          <a:cs typeface="+mn-cs"/>
                        </a:rPr>
                        <a:t>cookie</a:t>
                      </a:r>
                      <a:r>
                        <a:rPr lang="zh-CN" altLang="zh-CN" sz="1300" kern="1200">
                          <a:solidFill>
                            <a:schemeClr val="tx1"/>
                          </a:solidFill>
                          <a:latin typeface="微软雅黑" pitchFamily="34" charset="-122"/>
                          <a:ea typeface="微软雅黑" pitchFamily="34" charset="-122"/>
                          <a:cs typeface="+mn-cs"/>
                        </a:rPr>
                        <a:t>时返回</a:t>
                      </a:r>
                      <a:r>
                        <a:rPr lang="en-US" altLang="zh-CN" sz="1300" kern="1200">
                          <a:solidFill>
                            <a:schemeClr val="tx1"/>
                          </a:solidFill>
                          <a:latin typeface="微软雅黑" pitchFamily="34" charset="-122"/>
                          <a:ea typeface="微软雅黑" pitchFamily="34" charset="-122"/>
                          <a:cs typeface="+mn-cs"/>
                        </a:rPr>
                        <a:t>true</a:t>
                      </a:r>
                      <a:r>
                        <a:rPr lang="zh-CN" altLang="zh-CN" sz="1300" kern="1200">
                          <a:solidFill>
                            <a:schemeClr val="tx1"/>
                          </a:solidFill>
                          <a:latin typeface="微软雅黑" pitchFamily="34" charset="-122"/>
                          <a:ea typeface="微软雅黑" pitchFamily="34" charset="-122"/>
                          <a:cs typeface="+mn-cs"/>
                        </a:rPr>
                        <a:t>，否则返回</a:t>
                      </a:r>
                      <a:r>
                        <a:rPr lang="en-US" altLang="zh-CN" sz="1300" kern="1200">
                          <a:solidFill>
                            <a:schemeClr val="tx1"/>
                          </a:solidFill>
                          <a:latin typeface="微软雅黑" pitchFamily="34" charset="-122"/>
                          <a:ea typeface="微软雅黑" pitchFamily="34" charset="-122"/>
                          <a:cs typeface="+mn-cs"/>
                        </a:rPr>
                        <a:t>false</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endParaRPr lang="zh-CN" altLang="en-US" sz="1400"/>
          </a:p>
          <a:p>
            <a:endParaRPr kumimoji="1" sz="1600">
              <a:solidFill>
                <a:srgbClr val="000000"/>
              </a:solidFill>
              <a:latin typeface="Adobe 仿宋 Std R" pitchFamily="18" charset="-122"/>
              <a:ea typeface="Adobe 仿宋 Std R" pitchFamily="18" charset="-122"/>
            </a:endParaRPr>
          </a:p>
          <a:p>
            <a:endParaRPr sz="1600"/>
          </a:p>
          <a:p>
            <a:pPr>
              <a:buNone/>
            </a:pPr>
            <a:endParaRPr sz="1600"/>
          </a:p>
          <a:p>
            <a:pPr>
              <a:buNone/>
            </a:pPr>
            <a:endParaRPr/>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6</a:t>
            </a:fld>
            <a:endParaRPr lang="en-US" altLang="zh-CN"/>
          </a:p>
        </p:txBody>
      </p:sp>
      <p:sp>
        <p:nvSpPr>
          <p:cNvPr id="7" name="标题 2"/>
          <p:cNvSpPr>
            <a:spLocks noGrp="1"/>
          </p:cNvSpPr>
          <p:nvPr>
            <p:ph type="title"/>
          </p:nvPr>
        </p:nvSpPr>
        <p:spPr/>
        <p:txBody>
          <a:bodyPr>
            <a:normAutofit/>
          </a:bodyPr>
          <a:lstStyle/>
          <a:p>
            <a:r>
              <a:rPr lang="en-US" altLang="zh-CN" sz="2400"/>
              <a:t>7.2.1  </a:t>
            </a:r>
            <a:r>
              <a:rPr lang="en-US" altLang="zh-CN" sz="2400" err="1"/>
              <a:t>数组对象的创建</a:t>
            </a:r>
            <a:endParaRPr lang="en-US" altLang="zh-CN" sz="2400"/>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7"/>
          <p:cNvSpPr txBox="1">
            <a:spLocks/>
          </p:cNvSpPr>
          <p:nvPr/>
        </p:nvSpPr>
        <p:spPr bwMode="auto">
          <a:xfrm>
            <a:off x="500040" y="857241"/>
            <a:ext cx="8207375" cy="17145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buFont typeface="Wingdings" pitchFamily="2" charset="2"/>
              <a:buChar char="l"/>
            </a:pPr>
            <a:r>
              <a:rPr lang="en-US" altLang="zh-CN" sz="1600" b="1"/>
              <a:t>【</a:t>
            </a:r>
            <a:r>
              <a:rPr lang="zh-CN" altLang="en-US" sz="1600" b="1"/>
              <a:t>示例</a:t>
            </a:r>
            <a:r>
              <a:rPr lang="en-US" altLang="zh-CN" sz="1600" b="1"/>
              <a:t>】</a:t>
            </a:r>
            <a:r>
              <a:rPr lang="zh-CN" altLang="en-US" sz="1600" b="1"/>
              <a:t>使用构造方法创建数组对象</a:t>
            </a:r>
            <a:endParaRPr lang="en-US" altLang="zh-CN" sz="1600" b="1"/>
          </a:p>
          <a:p>
            <a:pPr marL="342900" indent="-342900" fontAlgn="base">
              <a:lnSpc>
                <a:spcPct val="150000"/>
              </a:lnSpc>
              <a:spcBef>
                <a:spcPct val="20000"/>
              </a:spcBef>
              <a:spcAft>
                <a:spcPct val="0"/>
              </a:spcAft>
              <a:buClr>
                <a:schemeClr val="accent6"/>
              </a:buClr>
              <a:buFont typeface="Wingdings" pitchFamily="2" charset="2"/>
              <a:buChar char="l"/>
            </a:pPr>
            <a:endParaRPr lang="en-US" altLang="zh-CN" sz="1600" b="1"/>
          </a:p>
          <a:p>
            <a:pPr marL="342900" indent="-342900" fontAlgn="base">
              <a:lnSpc>
                <a:spcPct val="150000"/>
              </a:lnSpc>
              <a:spcBef>
                <a:spcPct val="20000"/>
              </a:spcBef>
              <a:spcAft>
                <a:spcPct val="0"/>
              </a:spcAft>
              <a:buClr>
                <a:schemeClr val="accent6"/>
              </a:buClr>
              <a:buFont typeface="Wingdings" pitchFamily="2" charset="2"/>
              <a:buChar char="l"/>
            </a:pPr>
            <a:endParaRPr lang="en-US" altLang="zh-CN" sz="1600" b="1"/>
          </a:p>
          <a:p>
            <a:pPr marL="342900" indent="-342900" fontAlgn="base">
              <a:lnSpc>
                <a:spcPct val="150000"/>
              </a:lnSpc>
              <a:spcBef>
                <a:spcPct val="20000"/>
              </a:spcBef>
              <a:spcAft>
                <a:spcPct val="0"/>
              </a:spcAft>
              <a:buClr>
                <a:schemeClr val="accent6"/>
              </a:buClr>
              <a:buFont typeface="Wingdings" pitchFamily="2" charset="2"/>
              <a:buChar char="l"/>
            </a:pPr>
            <a:endParaRPr lang="en-US" altLang="zh-CN" sz="1600" b="1"/>
          </a:p>
          <a:p>
            <a:pPr marL="342900" indent="-342900" fontAlgn="base">
              <a:lnSpc>
                <a:spcPct val="150000"/>
              </a:lnSpc>
              <a:spcBef>
                <a:spcPct val="20000"/>
              </a:spcBef>
              <a:spcAft>
                <a:spcPct val="0"/>
              </a:spcAft>
              <a:buClr>
                <a:schemeClr val="accent6"/>
              </a:buClr>
              <a:buFont typeface="Wingdings" pitchFamily="2" charset="2"/>
              <a:buChar char="l"/>
            </a:pPr>
            <a:endParaRPr lang="en-US" altLang="zh-CN" sz="1600" b="1"/>
          </a:p>
          <a:p>
            <a:pPr marL="342900" indent="-342900" fontAlgn="base">
              <a:lnSpc>
                <a:spcPct val="150000"/>
              </a:lnSpc>
              <a:spcBef>
                <a:spcPct val="20000"/>
              </a:spcBef>
              <a:spcAft>
                <a:spcPct val="0"/>
              </a:spcAft>
              <a:buClr>
                <a:schemeClr val="accent6"/>
              </a:buClr>
              <a:buFont typeface="Wingdings" pitchFamily="2" charset="2"/>
              <a:buChar char="l"/>
            </a:pPr>
            <a:r>
              <a:rPr lang="en-US" altLang="zh-CN" sz="1600" b="1"/>
              <a:t>【</a:t>
            </a:r>
            <a:r>
              <a:rPr lang="zh-CN" altLang="en-US" sz="1600" b="1"/>
              <a:t>示例</a:t>
            </a:r>
            <a:r>
              <a:rPr lang="en-US" altLang="zh-CN" sz="1600" b="1"/>
              <a:t>】</a:t>
            </a:r>
            <a:r>
              <a:rPr lang="zh-CN" altLang="en-US" sz="1600" b="1"/>
              <a:t>使用简写形式创建数组对象</a:t>
            </a:r>
            <a:endParaRPr lang="zh-CN" altLang="en-US" sz="1600"/>
          </a:p>
          <a:p>
            <a:pPr marL="342900" indent="-342900" fontAlgn="base">
              <a:lnSpc>
                <a:spcPct val="150000"/>
              </a:lnSpc>
              <a:spcBef>
                <a:spcPct val="20000"/>
              </a:spcBef>
              <a:spcAft>
                <a:spcPct val="0"/>
              </a:spcAft>
              <a:buClr>
                <a:schemeClr val="accent6"/>
              </a:buClr>
              <a:buFont typeface="Wingdings" pitchFamily="2" charset="2"/>
              <a:buChar char="l"/>
            </a:pPr>
            <a:endParaRPr lang="zh-CN" altLang="en-US" sz="1600"/>
          </a:p>
          <a:p>
            <a:pPr marL="342900" indent="-342900" fontAlgn="base">
              <a:lnSpc>
                <a:spcPct val="150000"/>
              </a:lnSpc>
              <a:spcBef>
                <a:spcPct val="20000"/>
              </a:spcBef>
              <a:spcAft>
                <a:spcPct val="0"/>
              </a:spcAft>
              <a:buClr>
                <a:schemeClr val="accent6"/>
              </a:buClr>
              <a:buFont typeface="Wingdings" pitchFamily="2" charset="2"/>
              <a:buChar char="l"/>
            </a:pPr>
            <a:endParaRPr lang="zh-CN" altLang="en-US" sz="1400" b="1">
              <a:latin typeface="Adobe 宋体 Std L" pitchFamily="18" charset="-122"/>
              <a:ea typeface="Adobe 宋体 Std L" pitchFamily="18" charset="-122"/>
              <a:cs typeface="华文细黑" pitchFamily="2" charset="-122"/>
            </a:endParaRPr>
          </a:p>
          <a:p>
            <a:br>
              <a:rPr lang="en-US" altLang="zh-CN" sz="1400" b="1"/>
            </a:br>
            <a:endParaRPr kumimoji="0" lang="en-US" altLang="zh-CN" sz="18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p:txBody>
      </p:sp>
      <p:sp>
        <p:nvSpPr>
          <p:cNvPr id="9" name="文本占位符 8"/>
          <p:cNvSpPr>
            <a:spLocks noGrp="1"/>
          </p:cNvSpPr>
          <p:nvPr>
            <p:ph type="body" sz="quarter" idx="11"/>
          </p:nvPr>
        </p:nvSpPr>
        <p:spPr>
          <a:xfrm>
            <a:off x="785786" y="1357304"/>
            <a:ext cx="6858022" cy="1323439"/>
          </a:xfrm>
        </p:spPr>
        <p:txBody>
          <a:bodyPr/>
          <a:lstStyle/>
          <a:p>
            <a:r>
              <a:rPr lang="en-US" b="1" err="1"/>
              <a:t>var</a:t>
            </a:r>
            <a:r>
              <a:rPr lang="en-US" b="1"/>
              <a:t> </a:t>
            </a:r>
            <a:r>
              <a:rPr lang="en-US" b="1" err="1"/>
              <a:t>goodsTypes</a:t>
            </a:r>
            <a:r>
              <a:rPr lang="en-US" b="1"/>
              <a:t>=new Array();</a:t>
            </a:r>
            <a:endParaRPr/>
          </a:p>
          <a:p>
            <a:r>
              <a:rPr lang="en-US" err="1"/>
              <a:t>goodsTypes</a:t>
            </a:r>
            <a:r>
              <a:rPr lang="en-US"/>
              <a:t>[0]="</a:t>
            </a:r>
            <a:r>
              <a:t>男装</a:t>
            </a:r>
            <a:r>
              <a:rPr lang="en-US"/>
              <a:t>";</a:t>
            </a:r>
            <a:endParaRPr/>
          </a:p>
          <a:p>
            <a:r>
              <a:rPr lang="en-US" err="1"/>
              <a:t>goodsTypes</a:t>
            </a:r>
            <a:r>
              <a:rPr lang="en-US"/>
              <a:t>[1]="</a:t>
            </a:r>
            <a:r>
              <a:t>女装</a:t>
            </a:r>
            <a:r>
              <a:rPr lang="en-US"/>
              <a:t>";</a:t>
            </a:r>
            <a:endParaRPr/>
          </a:p>
          <a:p>
            <a:r>
              <a:rPr lang="en-US" b="1" err="1"/>
              <a:t>var</a:t>
            </a:r>
            <a:r>
              <a:rPr lang="en-US" b="1"/>
              <a:t> </a:t>
            </a:r>
            <a:r>
              <a:rPr lang="en-US" b="1" err="1"/>
              <a:t>foodTypes</a:t>
            </a:r>
            <a:r>
              <a:rPr lang="en-US" b="1"/>
              <a:t>=new Array("</a:t>
            </a:r>
            <a:r>
              <a:rPr b="1"/>
              <a:t>川菜</a:t>
            </a:r>
            <a:r>
              <a:rPr lang="en-US" b="1"/>
              <a:t>","</a:t>
            </a:r>
            <a:r>
              <a:rPr b="1"/>
              <a:t>鲁菜</a:t>
            </a:r>
            <a:r>
              <a:rPr lang="en-US" b="1"/>
              <a:t>","</a:t>
            </a:r>
            <a:r>
              <a:rPr b="1"/>
              <a:t>粤菜</a:t>
            </a:r>
            <a:r>
              <a:rPr lang="en-US" b="1"/>
              <a:t>");</a:t>
            </a:r>
            <a:endParaRPr/>
          </a:p>
          <a:p>
            <a:r>
              <a:rPr lang="en-US" err="1"/>
              <a:t>var</a:t>
            </a:r>
            <a:r>
              <a:rPr lang="en-US"/>
              <a:t> </a:t>
            </a:r>
            <a:r>
              <a:rPr lang="en-US" err="1"/>
              <a:t>movieTypes</a:t>
            </a:r>
            <a:r>
              <a:rPr lang="en-US"/>
              <a:t>=new Array(8);</a:t>
            </a:r>
            <a:endParaRPr/>
          </a:p>
        </p:txBody>
      </p:sp>
      <p:sp>
        <p:nvSpPr>
          <p:cNvPr id="12" name="文本占位符 8"/>
          <p:cNvSpPr txBox="1">
            <a:spLocks/>
          </p:cNvSpPr>
          <p:nvPr/>
        </p:nvSpPr>
        <p:spPr bwMode="auto">
          <a:xfrm>
            <a:off x="785786" y="3462889"/>
            <a:ext cx="6858022" cy="338554"/>
          </a:xfrm>
          <a:prstGeom prst="rect">
            <a:avLst/>
          </a:prstGeom>
          <a:solidFill>
            <a:srgbClr val="FFFF99"/>
          </a:solidFill>
          <a:ln w="9525">
            <a:noFill/>
            <a:miter lim="800000"/>
            <a:headEnd/>
            <a:tailEnd/>
          </a:ln>
          <a:effectLst>
            <a:outerShdw blurRad="63500" dist="20000" dir="5400000" rotWithShape="0">
              <a:srgbClr val="000000">
                <a:alpha val="37999"/>
              </a:srgbClr>
            </a:outerShdw>
          </a:effectLst>
        </p:spPr>
        <p:txBody>
          <a:bodyPr vert="horz" wrap="square" lIns="91440" tIns="45720" rIns="91440" bIns="45720" numCol="1" anchor="t" anchorCtr="0" compatLnSpc="1">
            <a:prstTxWarp prst="textNoShape">
              <a:avLst/>
            </a:prstTxWarp>
            <a:spAutoFit/>
          </a:bodyPr>
          <a:lstStyle/>
          <a:p>
            <a:r>
              <a:rPr lang="en-US" sz="1600" err="1"/>
              <a:t>var</a:t>
            </a:r>
            <a:r>
              <a:rPr lang="en-US" sz="1600"/>
              <a:t> foods=["</a:t>
            </a:r>
            <a:r>
              <a:rPr lang="zh-CN" altLang="en-US" sz="1600"/>
              <a:t>兰州拉面</a:t>
            </a:r>
            <a:r>
              <a:rPr lang="en-US" sz="1600"/>
              <a:t>","</a:t>
            </a:r>
            <a:r>
              <a:rPr lang="zh-CN" altLang="en-US" sz="1600"/>
              <a:t>潍坊火烧</a:t>
            </a:r>
            <a:r>
              <a:rPr lang="en-US" sz="1600"/>
              <a:t>","</a:t>
            </a:r>
            <a:r>
              <a:rPr lang="zh-CN" altLang="en-US" sz="1600"/>
              <a:t>北京烤鸭</a:t>
            </a:r>
            <a:r>
              <a:rPr lang="en-US" sz="1600"/>
              <a:t>","</a:t>
            </a:r>
            <a:r>
              <a:rPr lang="zh-CN" altLang="en-US" sz="1600"/>
              <a:t>德州扒鸡</a:t>
            </a:r>
            <a:r>
              <a:rPr lang="en-US" sz="1600"/>
              <a:t>"];</a:t>
            </a:r>
            <a:endParaRPr lang="zh-CN" altLang="en-US" sz="16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占位符 8"/>
          <p:cNvSpPr>
            <a:spLocks noGrp="1"/>
          </p:cNvSpPr>
          <p:nvPr>
            <p:ph type="body" sz="quarter" idx="11"/>
          </p:nvPr>
        </p:nvSpPr>
        <p:spPr>
          <a:xfrm>
            <a:off x="357158" y="857238"/>
            <a:ext cx="6858022" cy="2693045"/>
          </a:xfrm>
        </p:spPr>
        <p:txBody>
          <a:bodyPr/>
          <a:lstStyle/>
          <a:p>
            <a:r>
              <a:rPr lang="en-US" sz="1300"/>
              <a:t>&lt;script type="text/</a:t>
            </a:r>
            <a:r>
              <a:rPr lang="en-US" sz="1300" err="1"/>
              <a:t>javascript</a:t>
            </a:r>
            <a:r>
              <a:rPr lang="en-US" sz="1300"/>
              <a:t>"&gt;</a:t>
            </a:r>
            <a:endParaRPr sz="1300"/>
          </a:p>
          <a:p>
            <a:r>
              <a:rPr lang="en-US" sz="1300"/>
              <a:t>	</a:t>
            </a:r>
            <a:r>
              <a:rPr lang="en-US" sz="1300" err="1"/>
              <a:t>document.write</a:t>
            </a:r>
            <a:r>
              <a:rPr lang="en-US" sz="1300"/>
              <a:t>("</a:t>
            </a:r>
            <a:r>
              <a:rPr sz="1300"/>
              <a:t>浏览器：</a:t>
            </a:r>
            <a:r>
              <a:rPr lang="en-US" sz="1300"/>
              <a:t>"+</a:t>
            </a:r>
            <a:r>
              <a:rPr lang="en-US" sz="1300" b="1" err="1"/>
              <a:t>navigator.appName</a:t>
            </a:r>
            <a:r>
              <a:rPr lang="en-US" sz="1300"/>
              <a:t> + "&lt;</a:t>
            </a:r>
            <a:r>
              <a:rPr lang="en-US" sz="1300" err="1"/>
              <a:t>br</a:t>
            </a:r>
            <a:r>
              <a:rPr lang="en-US" sz="1300"/>
              <a:t>/&gt;");</a:t>
            </a:r>
            <a:endParaRPr sz="1300"/>
          </a:p>
          <a:p>
            <a:r>
              <a:rPr lang="en-US" sz="1300"/>
              <a:t>	</a:t>
            </a:r>
            <a:r>
              <a:rPr lang="en-US" sz="1300" err="1"/>
              <a:t>document.write</a:t>
            </a:r>
            <a:r>
              <a:rPr lang="en-US" sz="1300"/>
              <a:t>("</a:t>
            </a:r>
            <a:r>
              <a:rPr sz="1300"/>
              <a:t>浏览器版本：</a:t>
            </a:r>
            <a:r>
              <a:rPr lang="en-US" sz="1300"/>
              <a:t>");</a:t>
            </a:r>
            <a:endParaRPr sz="1300"/>
          </a:p>
          <a:p>
            <a:r>
              <a:rPr lang="en-US" sz="1300"/>
              <a:t>	</a:t>
            </a:r>
            <a:r>
              <a:rPr lang="en-US" sz="1300" err="1"/>
              <a:t>document.write</a:t>
            </a:r>
            <a:r>
              <a:rPr lang="en-US" sz="1300"/>
              <a:t>(</a:t>
            </a:r>
            <a:r>
              <a:rPr lang="en-US" sz="1300" b="1" err="1"/>
              <a:t>navigator.appVersion</a:t>
            </a:r>
            <a:r>
              <a:rPr lang="en-US" sz="1300"/>
              <a:t> + "&lt;</a:t>
            </a:r>
            <a:r>
              <a:rPr lang="en-US" sz="1300" err="1"/>
              <a:t>br</a:t>
            </a:r>
            <a:r>
              <a:rPr lang="en-US" sz="1300"/>
              <a:t>/&gt;");</a:t>
            </a:r>
            <a:endParaRPr sz="1300"/>
          </a:p>
          <a:p>
            <a:r>
              <a:rPr lang="en-US" sz="1300"/>
              <a:t>	</a:t>
            </a:r>
            <a:r>
              <a:rPr lang="en-US" sz="1300" err="1"/>
              <a:t>document.write</a:t>
            </a:r>
            <a:r>
              <a:rPr lang="en-US" sz="1300"/>
              <a:t>("</a:t>
            </a:r>
            <a:r>
              <a:rPr sz="1300"/>
              <a:t>代码：</a:t>
            </a:r>
            <a:r>
              <a:rPr lang="en-US" sz="1300"/>
              <a:t>");</a:t>
            </a:r>
            <a:endParaRPr sz="1300"/>
          </a:p>
          <a:p>
            <a:r>
              <a:rPr lang="en-US" sz="1300"/>
              <a:t>	</a:t>
            </a:r>
            <a:r>
              <a:rPr lang="en-US" sz="1300" err="1"/>
              <a:t>document.write</a:t>
            </a:r>
            <a:r>
              <a:rPr lang="en-US" sz="1300"/>
              <a:t>(</a:t>
            </a:r>
            <a:r>
              <a:rPr lang="en-US" sz="1300" b="1" err="1"/>
              <a:t>navigator.appCodeName</a:t>
            </a:r>
            <a:r>
              <a:rPr lang="en-US" sz="1300"/>
              <a:t> + "&lt;</a:t>
            </a:r>
            <a:r>
              <a:rPr lang="en-US" sz="1300" err="1"/>
              <a:t>br</a:t>
            </a:r>
            <a:r>
              <a:rPr lang="en-US" sz="1300"/>
              <a:t>/&gt;");</a:t>
            </a:r>
            <a:endParaRPr sz="1300"/>
          </a:p>
          <a:p>
            <a:r>
              <a:rPr lang="en-US" sz="1300"/>
              <a:t>	</a:t>
            </a:r>
            <a:r>
              <a:rPr lang="en-US" sz="1300" err="1"/>
              <a:t>document.write</a:t>
            </a:r>
            <a:r>
              <a:rPr lang="en-US" sz="1300"/>
              <a:t>("</a:t>
            </a:r>
            <a:r>
              <a:rPr sz="1300"/>
              <a:t>平台：</a:t>
            </a:r>
            <a:r>
              <a:rPr lang="en-US" sz="1300"/>
              <a:t>");</a:t>
            </a:r>
            <a:endParaRPr sz="1300"/>
          </a:p>
          <a:p>
            <a:r>
              <a:rPr lang="en-US" sz="1300"/>
              <a:t>	</a:t>
            </a:r>
            <a:r>
              <a:rPr lang="en-US" sz="1300" err="1"/>
              <a:t>document.write</a:t>
            </a:r>
            <a:r>
              <a:rPr lang="en-US" sz="1300"/>
              <a:t>(</a:t>
            </a:r>
            <a:r>
              <a:rPr lang="en-US" sz="1300" b="1" err="1"/>
              <a:t>navigator.platform</a:t>
            </a:r>
            <a:r>
              <a:rPr lang="en-US" sz="1300"/>
              <a:t> + "&lt;</a:t>
            </a:r>
            <a:r>
              <a:rPr lang="en-US" sz="1300" err="1"/>
              <a:t>br</a:t>
            </a:r>
            <a:r>
              <a:rPr lang="en-US" sz="1300"/>
              <a:t>/&gt;");</a:t>
            </a:r>
            <a:endParaRPr sz="1300"/>
          </a:p>
          <a:p>
            <a:r>
              <a:rPr lang="en-US" sz="1300"/>
              <a:t>	</a:t>
            </a:r>
            <a:r>
              <a:rPr lang="en-US" sz="1300" err="1"/>
              <a:t>document.write</a:t>
            </a:r>
            <a:r>
              <a:rPr lang="en-US" sz="1300"/>
              <a:t>("Cookies </a:t>
            </a:r>
            <a:r>
              <a:rPr sz="1300"/>
              <a:t>启用：</a:t>
            </a:r>
            <a:r>
              <a:rPr lang="en-US" sz="1300"/>
              <a:t>");</a:t>
            </a:r>
            <a:endParaRPr sz="1300"/>
          </a:p>
          <a:p>
            <a:r>
              <a:rPr lang="en-US" sz="1300"/>
              <a:t>	</a:t>
            </a:r>
            <a:r>
              <a:rPr lang="en-US" sz="1300" err="1"/>
              <a:t>document.write</a:t>
            </a:r>
            <a:r>
              <a:rPr lang="en-US" sz="1300"/>
              <a:t>(</a:t>
            </a:r>
            <a:r>
              <a:rPr lang="en-US" sz="1300" b="1" err="1"/>
              <a:t>navigator.cookieEnabled</a:t>
            </a:r>
            <a:r>
              <a:rPr lang="en-US" sz="1300"/>
              <a:t> + "&lt;</a:t>
            </a:r>
            <a:r>
              <a:rPr lang="en-US" sz="1300" err="1"/>
              <a:t>br</a:t>
            </a:r>
            <a:r>
              <a:rPr lang="en-US" sz="1300"/>
              <a:t>/&gt;");</a:t>
            </a:r>
            <a:endParaRPr sz="1300"/>
          </a:p>
          <a:p>
            <a:r>
              <a:rPr lang="en-US" sz="1300"/>
              <a:t>	</a:t>
            </a:r>
            <a:r>
              <a:rPr lang="en-US" sz="1300" err="1"/>
              <a:t>document.write</a:t>
            </a:r>
            <a:r>
              <a:rPr lang="en-US" sz="1300"/>
              <a:t>("</a:t>
            </a:r>
            <a:r>
              <a:rPr sz="1300"/>
              <a:t>浏览器的用户代理报头：</a:t>
            </a:r>
            <a:r>
              <a:rPr lang="en-US" sz="1300"/>
              <a:t>");</a:t>
            </a:r>
            <a:endParaRPr sz="1300"/>
          </a:p>
          <a:p>
            <a:r>
              <a:rPr lang="en-US" sz="1300"/>
              <a:t>	</a:t>
            </a:r>
            <a:r>
              <a:rPr lang="en-US" sz="1300" err="1"/>
              <a:t>document.write</a:t>
            </a:r>
            <a:r>
              <a:rPr lang="en-US" sz="1300" b="1"/>
              <a:t>(</a:t>
            </a:r>
            <a:r>
              <a:rPr lang="en-US" sz="1300" b="1" err="1"/>
              <a:t>navigator.userAgent</a:t>
            </a:r>
            <a:r>
              <a:rPr lang="en-US" sz="1300"/>
              <a:t> + "&lt;</a:t>
            </a:r>
            <a:r>
              <a:rPr lang="en-US" sz="1300" err="1"/>
              <a:t>br</a:t>
            </a:r>
            <a:r>
              <a:rPr lang="en-US" sz="1300"/>
              <a:t>/&gt;");</a:t>
            </a:r>
            <a:endParaRPr sz="1300"/>
          </a:p>
          <a:p>
            <a:r>
              <a:rPr lang="en-US" sz="1300"/>
              <a:t>&lt;/script&gt;</a:t>
            </a:r>
            <a:endParaRPr sz="1300"/>
          </a:p>
        </p:txBody>
      </p:sp>
      <p:sp>
        <p:nvSpPr>
          <p:cNvPr id="8" name="内容占位符 7"/>
          <p:cNvSpPr>
            <a:spLocks noGrp="1"/>
          </p:cNvSpPr>
          <p:nvPr>
            <p:ph idx="1"/>
          </p:nvPr>
        </p:nvSpPr>
        <p:spPr>
          <a:xfrm>
            <a:off x="428596" y="3857634"/>
            <a:ext cx="7786742" cy="785818"/>
          </a:xfrm>
          <a:solidFill>
            <a:srgbClr val="00B050"/>
          </a:solidFill>
        </p:spPr>
        <p:style>
          <a:lnRef idx="3">
            <a:schemeClr val="lt1"/>
          </a:lnRef>
          <a:fillRef idx="1">
            <a:schemeClr val="accent5"/>
          </a:fillRef>
          <a:effectRef idx="1">
            <a:schemeClr val="accent5"/>
          </a:effectRef>
          <a:fontRef idx="minor">
            <a:schemeClr val="lt1"/>
          </a:fontRef>
        </p:style>
        <p:txBody>
          <a:bodyPr/>
          <a:lstStyle/>
          <a:p>
            <a:pPr>
              <a:buNone/>
            </a:pPr>
            <a:r>
              <a:rPr sz="1400">
                <a:solidFill>
                  <a:schemeClr val="bg1"/>
                </a:solidFill>
              </a:rPr>
              <a:t>IE 10</a:t>
            </a:r>
            <a:r>
              <a:rPr lang="zh-CN" altLang="en-US" sz="1400">
                <a:solidFill>
                  <a:schemeClr val="bg1"/>
                </a:solidFill>
              </a:rPr>
              <a:t>及以前的版本中，</a:t>
            </a:r>
            <a:r>
              <a:rPr sz="1400">
                <a:solidFill>
                  <a:schemeClr val="bg1"/>
                </a:solidFill>
              </a:rPr>
              <a:t>userAgent</a:t>
            </a:r>
            <a:r>
              <a:rPr lang="zh-CN" altLang="en-US" sz="1400">
                <a:solidFill>
                  <a:schemeClr val="bg1"/>
                </a:solidFill>
              </a:rPr>
              <a:t>中包含</a:t>
            </a:r>
            <a:r>
              <a:rPr sz="1400">
                <a:solidFill>
                  <a:schemeClr val="bg1"/>
                </a:solidFill>
              </a:rPr>
              <a:t>MSIE</a:t>
            </a:r>
            <a:r>
              <a:rPr lang="zh-CN" altLang="en-US" sz="1400">
                <a:solidFill>
                  <a:schemeClr val="bg1"/>
                </a:solidFill>
              </a:rPr>
              <a:t>相关信息；而</a:t>
            </a:r>
            <a:r>
              <a:rPr sz="1400">
                <a:solidFill>
                  <a:schemeClr val="bg1"/>
                </a:solidFill>
              </a:rPr>
              <a:t>IE 11</a:t>
            </a:r>
            <a:r>
              <a:rPr lang="zh-CN" altLang="en-US" sz="1400">
                <a:solidFill>
                  <a:schemeClr val="bg1"/>
                </a:solidFill>
              </a:rPr>
              <a:t>的</a:t>
            </a:r>
            <a:r>
              <a:rPr sz="1400">
                <a:solidFill>
                  <a:schemeClr val="bg1"/>
                </a:solidFill>
              </a:rPr>
              <a:t>userAgent</a:t>
            </a:r>
            <a:r>
              <a:rPr lang="zh-CN" altLang="en-US" sz="1400">
                <a:solidFill>
                  <a:schemeClr val="bg1"/>
                </a:solidFill>
              </a:rPr>
              <a:t>中不再包含</a:t>
            </a:r>
            <a:r>
              <a:rPr sz="1400">
                <a:solidFill>
                  <a:schemeClr val="bg1"/>
                </a:solidFill>
              </a:rPr>
              <a:t>MSIE</a:t>
            </a:r>
            <a:r>
              <a:rPr lang="zh-CN" altLang="en-US" sz="1400">
                <a:solidFill>
                  <a:schemeClr val="bg1"/>
                </a:solidFill>
              </a:rPr>
              <a:t>而是使用</a:t>
            </a:r>
            <a:r>
              <a:rPr sz="1400">
                <a:solidFill>
                  <a:schemeClr val="bg1"/>
                </a:solidFill>
              </a:rPr>
              <a:t>Trident</a:t>
            </a:r>
            <a:r>
              <a:rPr lang="zh-CN" altLang="en-US" sz="1400">
                <a:solidFill>
                  <a:schemeClr val="bg1"/>
                </a:solidFill>
              </a:rPr>
              <a:t>来替代。当需要判断浏览器的版本号码时，需要特别注意！</a:t>
            </a:r>
            <a:endParaRPr>
              <a:solidFill>
                <a:schemeClr val="bg1"/>
              </a:solidFill>
            </a:endParaRPr>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60</a:t>
            </a:fld>
            <a:endParaRPr lang="en-US" altLang="zh-CN"/>
          </a:p>
        </p:txBody>
      </p:sp>
      <p:sp>
        <p:nvSpPr>
          <p:cNvPr id="7" name="标题 2"/>
          <p:cNvSpPr>
            <a:spLocks noGrp="1"/>
          </p:cNvSpPr>
          <p:nvPr>
            <p:ph type="title"/>
          </p:nvPr>
        </p:nvSpPr>
        <p:spPr/>
        <p:txBody>
          <a:bodyPr>
            <a:normAutofit/>
          </a:bodyPr>
          <a:lstStyle/>
          <a:p>
            <a:r>
              <a:rPr lang="en-US" sz="2400"/>
              <a:t>8.5  navigator</a:t>
            </a:r>
            <a:r>
              <a:rPr sz="2400"/>
              <a:t>对象</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图片 8" descr="C:\Users\ADMINI~1\AppData\Local\Temp\SNAGHTMLff75ee5.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2962" y="3196268"/>
            <a:ext cx="4026337" cy="1857388"/>
          </a:xfrm>
          <a:prstGeom prst="rect">
            <a:avLst/>
          </a:prstGeom>
          <a:noFill/>
          <a:ln>
            <a:noFill/>
          </a:ln>
        </p:spPr>
      </p:pic>
      <p:pic>
        <p:nvPicPr>
          <p:cNvPr id="10" name="图片 9" descr="C:\Users\guoqy\AppData\Local\Temp\SNAGHTML109ec4bc.PNG"/>
          <p:cNvPicPr>
            <a:picLocks noChangeAspect="1"/>
          </p:cNvPicPr>
          <p:nvPr/>
        </p:nvPicPr>
        <p:blipFill>
          <a:blip r:embed="rId4"/>
          <a:srcRect/>
          <a:stretch>
            <a:fillRect/>
          </a:stretch>
        </p:blipFill>
        <p:spPr bwMode="auto">
          <a:xfrm>
            <a:off x="4883584" y="3196056"/>
            <a:ext cx="3708416" cy="1857600"/>
          </a:xfrm>
          <a:prstGeom prst="rect">
            <a:avLst/>
          </a:prstGeom>
          <a:noFill/>
          <a:ln w="9525">
            <a:noFill/>
            <a:miter lim="800000"/>
            <a:headEnd/>
            <a:tailEnd/>
          </a:ln>
        </p:spPr>
      </p:pic>
      <p:sp>
        <p:nvSpPr>
          <p:cNvPr id="12" name="矩形 11"/>
          <p:cNvSpPr/>
          <p:nvPr/>
        </p:nvSpPr>
        <p:spPr>
          <a:xfrm>
            <a:off x="928662" y="2876138"/>
            <a:ext cx="2701509" cy="338554"/>
          </a:xfrm>
          <a:prstGeom prst="rect">
            <a:avLst/>
          </a:prstGeom>
          <a:solidFill>
            <a:srgbClr val="C00000"/>
          </a:solidFill>
        </p:spPr>
        <p:style>
          <a:lnRef idx="3">
            <a:schemeClr val="lt1"/>
          </a:lnRef>
          <a:fillRef idx="1">
            <a:schemeClr val="accent5"/>
          </a:fillRef>
          <a:effectRef idx="1">
            <a:schemeClr val="accent5"/>
          </a:effectRef>
          <a:fontRef idx="minor">
            <a:schemeClr val="lt1"/>
          </a:fontRef>
        </p:style>
        <p:txBody>
          <a:bodyPr wrap="none">
            <a:spAutoFit/>
          </a:bodyPr>
          <a:lstStyle/>
          <a:p>
            <a:r>
              <a:rPr lang="en-US" sz="1600"/>
              <a:t>IE 9</a:t>
            </a:r>
            <a:r>
              <a:rPr lang="zh-CN" altLang="en-US" sz="1600"/>
              <a:t>浏览器中的</a:t>
            </a:r>
            <a:r>
              <a:rPr lang="en-US" sz="1600"/>
              <a:t>navigator</a:t>
            </a:r>
            <a:r>
              <a:rPr lang="zh-CN" altLang="en-US" sz="1600"/>
              <a:t>对象</a:t>
            </a:r>
          </a:p>
        </p:txBody>
      </p:sp>
      <p:sp>
        <p:nvSpPr>
          <p:cNvPr id="15" name="矩形 14"/>
          <p:cNvSpPr/>
          <p:nvPr/>
        </p:nvSpPr>
        <p:spPr>
          <a:xfrm>
            <a:off x="5072066" y="2857502"/>
            <a:ext cx="2759217" cy="338554"/>
          </a:xfrm>
          <a:prstGeom prst="rect">
            <a:avLst/>
          </a:prstGeom>
          <a:solidFill>
            <a:srgbClr val="C00000"/>
          </a:solidFill>
        </p:spPr>
        <p:style>
          <a:lnRef idx="3">
            <a:schemeClr val="lt1"/>
          </a:lnRef>
          <a:fillRef idx="1">
            <a:schemeClr val="accent5"/>
          </a:fillRef>
          <a:effectRef idx="1">
            <a:schemeClr val="accent5"/>
          </a:effectRef>
          <a:fontRef idx="minor">
            <a:schemeClr val="lt1"/>
          </a:fontRef>
        </p:style>
        <p:txBody>
          <a:bodyPr wrap="none">
            <a:spAutoFit/>
          </a:bodyPr>
          <a:lstStyle/>
          <a:p>
            <a:r>
              <a:rPr lang="en-US" sz="1600"/>
              <a:t>IE11</a:t>
            </a:r>
            <a:r>
              <a:rPr lang="zh-CN" altLang="en-US" sz="1600">
                <a:solidFill>
                  <a:schemeClr val="lt1"/>
                </a:solidFill>
              </a:rPr>
              <a:t>浏览器</a:t>
            </a:r>
            <a:r>
              <a:rPr lang="zh-CN" altLang="en-US" sz="1600"/>
              <a:t>中的</a:t>
            </a:r>
            <a:r>
              <a:rPr lang="en-US" sz="1600"/>
              <a:t>navigator</a:t>
            </a:r>
            <a:r>
              <a:rPr lang="zh-CN" altLang="en-US" sz="1600"/>
              <a:t>对象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par>
                                <p:cTn id="11" presetID="9"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dissolv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bg/>
                                          </p:spTgt>
                                        </p:tgtEl>
                                        <p:attrNameLst>
                                          <p:attrName>style.visibility</p:attrName>
                                        </p:attrNameLst>
                                      </p:cBhvr>
                                      <p:to>
                                        <p:strVal val="visible"/>
                                      </p:to>
                                    </p:set>
                                    <p:anim calcmode="lin" valueType="num">
                                      <p:cBhvr additive="base">
                                        <p:cTn id="21" dur="500" fill="hold"/>
                                        <p:tgtEl>
                                          <p:spTgt spid="8">
                                            <p:bg/>
                                          </p:spTgt>
                                        </p:tgtEl>
                                        <p:attrNameLst>
                                          <p:attrName>ppt_x</p:attrName>
                                        </p:attrNameLst>
                                      </p:cBhvr>
                                      <p:tavLst>
                                        <p:tav tm="0">
                                          <p:val>
                                            <p:strVal val="#ppt_x"/>
                                          </p:val>
                                        </p:tav>
                                        <p:tav tm="100000">
                                          <p:val>
                                            <p:strVal val="#ppt_x"/>
                                          </p:val>
                                        </p:tav>
                                      </p:tavLst>
                                    </p:anim>
                                    <p:anim calcmode="lin" valueType="num">
                                      <p:cBhvr additive="base">
                                        <p:cTn id="22" dur="500" fill="hold"/>
                                        <p:tgtEl>
                                          <p:spTgt spid="8">
                                            <p:bg/>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 calcmode="lin" valueType="num">
                                      <p:cBhvr additive="base">
                                        <p:cTn id="25"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P spid="12" grpId="0" animBg="1"/>
      <p:bldP spid="1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61</a:t>
            </a:fld>
            <a:endParaRPr lang="en-US" altLang="zh-CN"/>
          </a:p>
        </p:txBody>
      </p:sp>
      <p:sp>
        <p:nvSpPr>
          <p:cNvPr id="7" name="标题 2"/>
          <p:cNvSpPr>
            <a:spLocks noGrp="1"/>
          </p:cNvSpPr>
          <p:nvPr>
            <p:ph type="title"/>
          </p:nvPr>
        </p:nvSpPr>
        <p:spPr/>
        <p:txBody>
          <a:bodyPr>
            <a:normAutofit/>
          </a:bodyPr>
          <a:lstStyle/>
          <a:p>
            <a:r>
              <a:rPr lang="en-US" sz="2400"/>
              <a:t>8.5  navigator</a:t>
            </a:r>
            <a:r>
              <a:rPr sz="2400"/>
              <a:t>对象</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7"/>
          <p:cNvSpPr txBox="1">
            <a:spLocks/>
          </p:cNvSpPr>
          <p:nvPr/>
        </p:nvSpPr>
        <p:spPr bwMode="auto">
          <a:xfrm>
            <a:off x="500040" y="714362"/>
            <a:ext cx="8207375" cy="3571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buFont typeface="Wingdings" pitchFamily="2" charset="2"/>
              <a:buChar char="l"/>
            </a:pPr>
            <a:r>
              <a:rPr lang="zh-CN" altLang="en-US" sz="1400" b="1">
                <a:latin typeface="Adobe 宋体 Std L" pitchFamily="18" charset="-122"/>
                <a:ea typeface="Adobe 宋体 Std L" pitchFamily="18" charset="-122"/>
                <a:cs typeface="华文细黑" pitchFamily="2" charset="-122"/>
              </a:rPr>
              <a:t>通过</a:t>
            </a:r>
            <a:r>
              <a:rPr lang="en-US" altLang="zh-CN" sz="1400" b="1" err="1">
                <a:latin typeface="Adobe 宋体 Std L" pitchFamily="18" charset="-122"/>
                <a:ea typeface="Adobe 宋体 Std L" pitchFamily="18" charset="-122"/>
                <a:cs typeface="华文细黑" pitchFamily="2" charset="-122"/>
              </a:rPr>
              <a:t>navigator.userAgent</a:t>
            </a:r>
            <a:r>
              <a:rPr lang="zh-CN" altLang="en-US" sz="1400" b="1">
                <a:latin typeface="Adobe 宋体 Std L" pitchFamily="18" charset="-122"/>
                <a:ea typeface="Adobe 宋体 Std L" pitchFamily="18" charset="-122"/>
                <a:cs typeface="华文细黑" pitchFamily="2" charset="-122"/>
              </a:rPr>
              <a:t>属性所包含的信息来判断用户的浏览器类型：</a:t>
            </a:r>
            <a:endParaRPr kumimoji="0" lang="en-US" altLang="zh-CN" sz="18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p:txBody>
      </p:sp>
      <p:sp>
        <p:nvSpPr>
          <p:cNvPr id="9" name="文本占位符 8"/>
          <p:cNvSpPr>
            <a:spLocks noGrp="1"/>
          </p:cNvSpPr>
          <p:nvPr>
            <p:ph type="body" sz="quarter" idx="11"/>
          </p:nvPr>
        </p:nvSpPr>
        <p:spPr>
          <a:xfrm>
            <a:off x="1000100" y="1071552"/>
            <a:ext cx="6858022" cy="3893374"/>
          </a:xfrm>
        </p:spPr>
        <p:txBody>
          <a:bodyPr/>
          <a:lstStyle/>
          <a:p>
            <a:r>
              <a:rPr lang="en-US" sz="1300"/>
              <a:t>&lt;script type="text/</a:t>
            </a:r>
            <a:r>
              <a:rPr lang="en-US" sz="1300" err="1"/>
              <a:t>javascript</a:t>
            </a:r>
            <a:r>
              <a:rPr lang="en-US" sz="1300"/>
              <a:t>"&gt;</a:t>
            </a:r>
            <a:endParaRPr sz="1300"/>
          </a:p>
          <a:p>
            <a:r>
              <a:rPr lang="en-US" sz="1300"/>
              <a:t>	</a:t>
            </a:r>
            <a:r>
              <a:rPr lang="en-US" sz="1300" err="1"/>
              <a:t>var</a:t>
            </a:r>
            <a:r>
              <a:rPr lang="en-US" sz="1300"/>
              <a:t> explorer=</a:t>
            </a:r>
            <a:r>
              <a:rPr lang="en-US" sz="1300" b="1" err="1">
                <a:solidFill>
                  <a:srgbClr val="0000CC"/>
                </a:solidFill>
              </a:rPr>
              <a:t>navigator.userAgent</a:t>
            </a:r>
            <a:r>
              <a:rPr lang="en-US" sz="1300"/>
              <a:t>;</a:t>
            </a:r>
            <a:endParaRPr sz="1300"/>
          </a:p>
          <a:p>
            <a:r>
              <a:rPr lang="en-US" sz="1300"/>
              <a:t>	</a:t>
            </a:r>
            <a:r>
              <a:rPr lang="en-US" sz="1300" err="1"/>
              <a:t>var</a:t>
            </a:r>
            <a:r>
              <a:rPr lang="en-US" sz="1300"/>
              <a:t> browser;</a:t>
            </a:r>
            <a:endParaRPr sz="1300"/>
          </a:p>
          <a:p>
            <a:r>
              <a:rPr lang="en-US" sz="1300"/>
              <a:t>	if (</a:t>
            </a:r>
            <a:r>
              <a:rPr lang="en-US" sz="1300" err="1"/>
              <a:t>explorer.indexOf</a:t>
            </a:r>
            <a:r>
              <a:rPr lang="en-US" sz="1300"/>
              <a:t>("</a:t>
            </a:r>
            <a:r>
              <a:rPr lang="en-US" sz="1300" b="1">
                <a:solidFill>
                  <a:srgbClr val="FF0000"/>
                </a:solidFill>
              </a:rPr>
              <a:t>MSIE</a:t>
            </a:r>
            <a:r>
              <a:rPr lang="en-US" sz="1300"/>
              <a:t>")&gt;=0){</a:t>
            </a:r>
            <a:endParaRPr sz="1300"/>
          </a:p>
          <a:p>
            <a:r>
              <a:rPr lang="en-US" sz="1300"/>
              <a:t>		browser="Internet Explorer";</a:t>
            </a:r>
            <a:endParaRPr sz="1300"/>
          </a:p>
          <a:p>
            <a:r>
              <a:rPr lang="en-US" sz="1300"/>
              <a:t>	}else if(</a:t>
            </a:r>
            <a:r>
              <a:rPr lang="en-US" sz="1300" err="1"/>
              <a:t>explorer.indexOf</a:t>
            </a:r>
            <a:r>
              <a:rPr lang="en-US" sz="1300"/>
              <a:t>("</a:t>
            </a:r>
            <a:r>
              <a:rPr lang="en-US" sz="1300" b="1">
                <a:solidFill>
                  <a:srgbClr val="FF0000"/>
                </a:solidFill>
              </a:rPr>
              <a:t>Trident</a:t>
            </a:r>
            <a:r>
              <a:rPr lang="en-US" sz="1300"/>
              <a:t>")&gt;=0){</a:t>
            </a:r>
            <a:endParaRPr sz="1300"/>
          </a:p>
          <a:p>
            <a:r>
              <a:rPr lang="en-US" sz="1300"/>
              <a:t>		browser="Internet Explorer 11";</a:t>
            </a:r>
            <a:endParaRPr sz="1300"/>
          </a:p>
          <a:p>
            <a:r>
              <a:rPr lang="en-US" sz="1300"/>
              <a:t>	}else if(</a:t>
            </a:r>
            <a:r>
              <a:rPr lang="en-US" sz="1300" err="1"/>
              <a:t>explorer.indexOf</a:t>
            </a:r>
            <a:r>
              <a:rPr lang="en-US" sz="1300"/>
              <a:t>("</a:t>
            </a:r>
            <a:r>
              <a:rPr lang="en-US" sz="1300" b="1">
                <a:solidFill>
                  <a:srgbClr val="FF0000"/>
                </a:solidFill>
              </a:rPr>
              <a:t>Firefox</a:t>
            </a:r>
            <a:r>
              <a:rPr lang="en-US" sz="1300"/>
              <a:t>")&gt;=0){ </a:t>
            </a:r>
            <a:endParaRPr sz="1300"/>
          </a:p>
          <a:p>
            <a:r>
              <a:rPr lang="en-US" sz="1300"/>
              <a:t>		browser="Firefox";</a:t>
            </a:r>
            <a:endParaRPr sz="1300"/>
          </a:p>
          <a:p>
            <a:r>
              <a:rPr lang="en-US" sz="1300"/>
              <a:t>	}else if(</a:t>
            </a:r>
            <a:r>
              <a:rPr lang="en-US" sz="1300" err="1"/>
              <a:t>explorer.indexOf</a:t>
            </a:r>
            <a:r>
              <a:rPr lang="en-US" sz="1300"/>
              <a:t>("</a:t>
            </a:r>
            <a:r>
              <a:rPr lang="en-US" sz="1300" b="1">
                <a:solidFill>
                  <a:srgbClr val="FF0000"/>
                </a:solidFill>
              </a:rPr>
              <a:t>Chrome</a:t>
            </a:r>
            <a:r>
              <a:rPr lang="en-US" sz="1300"/>
              <a:t>")&gt;=0){ </a:t>
            </a:r>
            <a:endParaRPr sz="1300"/>
          </a:p>
          <a:p>
            <a:r>
              <a:rPr lang="en-US" sz="1300"/>
              <a:t>		browser="Chrome";</a:t>
            </a:r>
            <a:endParaRPr sz="1300"/>
          </a:p>
          <a:p>
            <a:r>
              <a:rPr lang="en-US" sz="1300"/>
              <a:t>	}else if(</a:t>
            </a:r>
            <a:r>
              <a:rPr lang="en-US" sz="1300" err="1"/>
              <a:t>explorer.indexOf</a:t>
            </a:r>
            <a:r>
              <a:rPr lang="en-US" sz="1300"/>
              <a:t>("</a:t>
            </a:r>
            <a:r>
              <a:rPr lang="en-US" sz="1300" b="1">
                <a:solidFill>
                  <a:srgbClr val="FF0000"/>
                </a:solidFill>
              </a:rPr>
              <a:t>Opera</a:t>
            </a:r>
            <a:r>
              <a:rPr lang="en-US" sz="1300"/>
              <a:t>")&gt;=0){ </a:t>
            </a:r>
            <a:endParaRPr sz="1300"/>
          </a:p>
          <a:p>
            <a:r>
              <a:rPr lang="en-US" sz="1300"/>
              <a:t>		browser="Opera";</a:t>
            </a:r>
            <a:endParaRPr sz="1300" b="1"/>
          </a:p>
          <a:p>
            <a:r>
              <a:rPr lang="en-US" sz="1300"/>
              <a:t>	}else if(</a:t>
            </a:r>
            <a:r>
              <a:rPr lang="en-US" sz="1300" err="1"/>
              <a:t>explorer.indexOf</a:t>
            </a:r>
            <a:r>
              <a:rPr lang="en-US" sz="1300"/>
              <a:t>("</a:t>
            </a:r>
            <a:r>
              <a:rPr lang="en-US" sz="1300" b="1">
                <a:solidFill>
                  <a:srgbClr val="FF0000"/>
                </a:solidFill>
              </a:rPr>
              <a:t>Safari</a:t>
            </a:r>
            <a:r>
              <a:rPr lang="en-US" sz="1300"/>
              <a:t>")&gt;=0){</a:t>
            </a:r>
            <a:endParaRPr sz="1300"/>
          </a:p>
          <a:p>
            <a:r>
              <a:rPr lang="en-US" sz="1300"/>
              <a:t>		browser="Safari";</a:t>
            </a:r>
            <a:endParaRPr sz="1300"/>
          </a:p>
          <a:p>
            <a:r>
              <a:rPr lang="en-US" sz="1300"/>
              <a:t>	}else if(</a:t>
            </a:r>
            <a:r>
              <a:rPr lang="en-US" sz="1300" err="1"/>
              <a:t>explorer.indexOf</a:t>
            </a:r>
            <a:r>
              <a:rPr lang="en-US" sz="1300"/>
              <a:t>("</a:t>
            </a:r>
            <a:r>
              <a:rPr lang="en-US" sz="1300" b="1">
                <a:solidFill>
                  <a:srgbClr val="FF0000"/>
                </a:solidFill>
              </a:rPr>
              <a:t>Netscape</a:t>
            </a:r>
            <a:r>
              <a:rPr lang="en-US" sz="1300"/>
              <a:t>")&gt;=0){</a:t>
            </a:r>
            <a:endParaRPr sz="1300"/>
          </a:p>
          <a:p>
            <a:r>
              <a:rPr lang="en-US" sz="1300"/>
              <a:t>		browser="Netscape"; </a:t>
            </a:r>
            <a:endParaRPr sz="1300"/>
          </a:p>
          <a:p>
            <a:r>
              <a:rPr lang="en-US" sz="1300"/>
              <a:t>	}</a:t>
            </a:r>
            <a:endParaRPr sz="1300"/>
          </a:p>
          <a:p>
            <a:r>
              <a:rPr lang="en-US" sz="1300"/>
              <a:t>&lt;/script&gt;</a:t>
            </a:r>
            <a:endParaRPr sz="13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endParaRPr sz="1600"/>
          </a:p>
          <a:p>
            <a:endParaRPr kumimoji="1" sz="1600">
              <a:solidFill>
                <a:srgbClr val="000000"/>
              </a:solidFill>
              <a:latin typeface="Adobe 仿宋 Std R" pitchFamily="18" charset="-122"/>
              <a:ea typeface="Adobe 仿宋 Std R" pitchFamily="18" charset="-122"/>
            </a:endParaRPr>
          </a:p>
          <a:p>
            <a:endParaRPr sz="1600"/>
          </a:p>
          <a:p>
            <a:pPr>
              <a:buNone/>
            </a:pPr>
            <a:endParaRPr sz="1600"/>
          </a:p>
          <a:p>
            <a:pPr>
              <a:buNone/>
            </a:pPr>
            <a:endParaRPr/>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62</a:t>
            </a:fld>
            <a:endParaRPr lang="en-US" altLang="zh-CN"/>
          </a:p>
        </p:txBody>
      </p:sp>
      <p:sp>
        <p:nvSpPr>
          <p:cNvPr id="7" name="标题 2"/>
          <p:cNvSpPr>
            <a:spLocks noGrp="1"/>
          </p:cNvSpPr>
          <p:nvPr>
            <p:ph type="title"/>
          </p:nvPr>
        </p:nvSpPr>
        <p:spPr/>
        <p:txBody>
          <a:bodyPr>
            <a:normAutofit/>
          </a:bodyPr>
          <a:lstStyle/>
          <a:p>
            <a:r>
              <a:rPr lang="en-US" sz="2400"/>
              <a:t>8.6  document</a:t>
            </a:r>
            <a:r>
              <a:rPr sz="2400"/>
              <a:t>对象</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7"/>
          <p:cNvSpPr txBox="1">
            <a:spLocks/>
          </p:cNvSpPr>
          <p:nvPr/>
        </p:nvSpPr>
        <p:spPr bwMode="auto">
          <a:xfrm>
            <a:off x="500040" y="857241"/>
            <a:ext cx="8207375" cy="228601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buFont typeface="Wingdings" pitchFamily="2" charset="2"/>
              <a:buChar char="l"/>
            </a:pPr>
            <a:r>
              <a:rPr lang="en-US" altLang="zh-CN" sz="1400" b="1">
                <a:latin typeface="Adobe 宋体 Std L" pitchFamily="18" charset="-122"/>
                <a:ea typeface="Adobe 宋体 Std L" pitchFamily="18" charset="-122"/>
                <a:cs typeface="华文细黑" pitchFamily="2" charset="-122"/>
              </a:rPr>
              <a:t>document</a:t>
            </a:r>
            <a:r>
              <a:rPr lang="zh-CN" altLang="en-US" sz="1400" b="1">
                <a:latin typeface="Adobe 宋体 Std L" pitchFamily="18" charset="-122"/>
                <a:ea typeface="Adobe 宋体 Std L" pitchFamily="18" charset="-122"/>
                <a:cs typeface="华文细黑" pitchFamily="2" charset="-122"/>
              </a:rPr>
              <a:t>对象是</a:t>
            </a:r>
            <a:r>
              <a:rPr lang="en-US" altLang="zh-CN" sz="1400" b="1">
                <a:latin typeface="Adobe 宋体 Std L" pitchFamily="18" charset="-122"/>
                <a:ea typeface="Adobe 宋体 Std L" pitchFamily="18" charset="-122"/>
                <a:cs typeface="华文细黑" pitchFamily="2" charset="-122"/>
              </a:rPr>
              <a:t>window</a:t>
            </a:r>
            <a:r>
              <a:rPr lang="zh-CN" altLang="en-US" sz="1400" b="1">
                <a:latin typeface="Adobe 宋体 Std L" pitchFamily="18" charset="-122"/>
                <a:ea typeface="Adobe 宋体 Std L" pitchFamily="18" charset="-122"/>
                <a:cs typeface="华文细黑" pitchFamily="2" charset="-122"/>
              </a:rPr>
              <a:t>对象的子对象，是指在浏览器窗口中显示的内容部分</a:t>
            </a:r>
            <a:endParaRPr lang="en-US" altLang="zh-CN" sz="1400" b="1">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buFont typeface="Wingdings" pitchFamily="2" charset="2"/>
              <a:buChar char="l"/>
            </a:pPr>
            <a:r>
              <a:rPr lang="zh-CN" altLang="en-US" sz="1400" b="1">
                <a:latin typeface="Adobe 宋体 Std L" pitchFamily="18" charset="-122"/>
                <a:ea typeface="Adobe 宋体 Std L" pitchFamily="18" charset="-122"/>
                <a:cs typeface="华文细黑" pitchFamily="2" charset="-122"/>
              </a:rPr>
              <a:t>通过</a:t>
            </a:r>
            <a:r>
              <a:rPr lang="en-US" altLang="zh-CN" sz="1400" b="1" err="1">
                <a:latin typeface="Adobe 宋体 Std L" pitchFamily="18" charset="-122"/>
                <a:ea typeface="Adobe 宋体 Std L" pitchFamily="18" charset="-122"/>
                <a:cs typeface="华文细黑" pitchFamily="2" charset="-122"/>
              </a:rPr>
              <a:t>window.document</a:t>
            </a:r>
            <a:r>
              <a:rPr lang="zh-CN" altLang="en-US" sz="1400" b="1">
                <a:latin typeface="Adobe 宋体 Std L" pitchFamily="18" charset="-122"/>
                <a:ea typeface="Adobe 宋体 Std L" pitchFamily="18" charset="-122"/>
                <a:cs typeface="华文细黑" pitchFamily="2" charset="-122"/>
              </a:rPr>
              <a:t>来访问当前文档的属性和方法</a:t>
            </a:r>
            <a:endParaRPr lang="en-US" altLang="zh-CN" sz="1400" b="1">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buFont typeface="Wingdings" pitchFamily="2" charset="2"/>
              <a:buChar char="l"/>
            </a:pPr>
            <a:r>
              <a:rPr lang="zh-CN" altLang="en-US" sz="1400" b="1">
                <a:latin typeface="Adobe 宋体 Std L" pitchFamily="18" charset="-122"/>
                <a:ea typeface="Adobe 宋体 Std L" pitchFamily="18" charset="-122"/>
                <a:cs typeface="华文细黑" pitchFamily="2" charset="-122"/>
              </a:rPr>
              <a:t>当页面中包含框架时，可以通过</a:t>
            </a:r>
            <a:r>
              <a:rPr lang="en-US" altLang="zh-CN" sz="1400" b="1" err="1">
                <a:latin typeface="Adobe 宋体 Std L" pitchFamily="18" charset="-122"/>
                <a:ea typeface="Adobe 宋体 Std L" pitchFamily="18" charset="-122"/>
                <a:cs typeface="华文细黑" pitchFamily="2" charset="-122"/>
              </a:rPr>
              <a:t>window.frames</a:t>
            </a:r>
            <a:r>
              <a:rPr lang="en-US" altLang="zh-CN" sz="1400" b="1">
                <a:latin typeface="Adobe 宋体 Std L" pitchFamily="18" charset="-122"/>
                <a:ea typeface="Adobe 宋体 Std L" pitchFamily="18" charset="-122"/>
                <a:cs typeface="华文细黑" pitchFamily="2" charset="-122"/>
              </a:rPr>
              <a:t>[n].document</a:t>
            </a:r>
            <a:r>
              <a:rPr lang="zh-CN" altLang="en-US" sz="1400" b="1">
                <a:latin typeface="Adobe 宋体 Std L" pitchFamily="18" charset="-122"/>
                <a:ea typeface="Adobe 宋体 Std L" pitchFamily="18" charset="-122"/>
                <a:cs typeface="华文细黑" pitchFamily="2" charset="-122"/>
              </a:rPr>
              <a:t>来访问框架中的</a:t>
            </a:r>
            <a:r>
              <a:rPr lang="en-US" altLang="zh-CN" sz="1400" b="1">
                <a:latin typeface="Adobe 宋体 Std L" pitchFamily="18" charset="-122"/>
                <a:ea typeface="Adobe 宋体 Std L" pitchFamily="18" charset="-122"/>
                <a:cs typeface="华文细黑" pitchFamily="2" charset="-122"/>
              </a:rPr>
              <a:t>document</a:t>
            </a:r>
            <a:r>
              <a:rPr lang="zh-CN" altLang="en-US" sz="1400" b="1">
                <a:latin typeface="Adobe 宋体 Std L" pitchFamily="18" charset="-122"/>
                <a:ea typeface="Adobe 宋体 Std L" pitchFamily="18" charset="-122"/>
                <a:cs typeface="华文细黑" pitchFamily="2" charset="-122"/>
              </a:rPr>
              <a:t>对象，其中</a:t>
            </a:r>
            <a:r>
              <a:rPr lang="en-US" altLang="zh-CN" sz="1400" b="1">
                <a:latin typeface="Adobe 宋体 Std L" pitchFamily="18" charset="-122"/>
                <a:ea typeface="Adobe 宋体 Std L" pitchFamily="18" charset="-122"/>
                <a:cs typeface="华文细黑" pitchFamily="2" charset="-122"/>
              </a:rPr>
              <a:t>n</a:t>
            </a:r>
            <a:r>
              <a:rPr lang="zh-CN" altLang="en-US" sz="1400" b="1">
                <a:latin typeface="Adobe 宋体 Std L" pitchFamily="18" charset="-122"/>
                <a:ea typeface="Adobe 宋体 Std L" pitchFamily="18" charset="-122"/>
                <a:cs typeface="华文细黑" pitchFamily="2" charset="-122"/>
              </a:rPr>
              <a:t>表示当前窗口在框架集中的索引号</a:t>
            </a:r>
            <a:endParaRPr lang="en-US" altLang="zh-CN" sz="1400" b="1">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buFont typeface="Wingdings" pitchFamily="2" charset="2"/>
              <a:buChar char="l"/>
            </a:pPr>
            <a:r>
              <a:rPr lang="en-US" altLang="zh-CN" sz="1400" b="1">
                <a:latin typeface="Adobe 宋体 Std L" pitchFamily="18" charset="-122"/>
                <a:ea typeface="Adobe 宋体 Std L" pitchFamily="18" charset="-122"/>
                <a:cs typeface="华文细黑" pitchFamily="2" charset="-122"/>
              </a:rPr>
              <a:t>document</a:t>
            </a:r>
            <a:r>
              <a:rPr lang="zh-CN" altLang="en-US" sz="1400" b="1">
                <a:latin typeface="Adobe 宋体 Std L" pitchFamily="18" charset="-122"/>
                <a:ea typeface="Adobe 宋体 Std L" pitchFamily="18" charset="-122"/>
                <a:cs typeface="华文细黑" pitchFamily="2" charset="-122"/>
              </a:rPr>
              <a:t>对象常见的属性有</a:t>
            </a:r>
            <a:r>
              <a:rPr lang="en-US" altLang="zh-CN" sz="1400" b="1">
                <a:latin typeface="Adobe 宋体 Std L" pitchFamily="18" charset="-122"/>
                <a:ea typeface="Adobe 宋体 Std L" pitchFamily="18" charset="-122"/>
                <a:cs typeface="华文细黑" pitchFamily="2" charset="-122"/>
              </a:rPr>
              <a:t>body</a:t>
            </a:r>
            <a:r>
              <a:rPr lang="zh-CN" altLang="en-US" sz="1400" b="1">
                <a:latin typeface="Adobe 宋体 Std L" pitchFamily="18" charset="-122"/>
                <a:ea typeface="Adobe 宋体 Std L" pitchFamily="18" charset="-122"/>
                <a:cs typeface="华文细黑" pitchFamily="2" charset="-122"/>
              </a:rPr>
              <a:t>、</a:t>
            </a:r>
            <a:r>
              <a:rPr lang="en-US" altLang="zh-CN" sz="1400" b="1">
                <a:latin typeface="Adobe 宋体 Std L" pitchFamily="18" charset="-122"/>
                <a:ea typeface="Adobe 宋体 Std L" pitchFamily="18" charset="-122"/>
                <a:cs typeface="华文细黑" pitchFamily="2" charset="-122"/>
              </a:rPr>
              <a:t>title</a:t>
            </a:r>
            <a:r>
              <a:rPr lang="zh-CN" altLang="en-US" sz="1400" b="1">
                <a:latin typeface="Adobe 宋体 Std L" pitchFamily="18" charset="-122"/>
                <a:ea typeface="Adobe 宋体 Std L" pitchFamily="18" charset="-122"/>
                <a:cs typeface="华文细黑" pitchFamily="2" charset="-122"/>
              </a:rPr>
              <a:t>、</a:t>
            </a:r>
            <a:r>
              <a:rPr lang="en-US" altLang="zh-CN" sz="1400" b="1">
                <a:latin typeface="Adobe 宋体 Std L" pitchFamily="18" charset="-122"/>
                <a:ea typeface="Adobe 宋体 Std L" pitchFamily="18" charset="-122"/>
                <a:cs typeface="华文细黑" pitchFamily="2" charset="-122"/>
              </a:rPr>
              <a:t>cookie</a:t>
            </a:r>
            <a:r>
              <a:rPr lang="zh-CN" altLang="en-US" sz="1400" b="1">
                <a:latin typeface="Adobe 宋体 Std L" pitchFamily="18" charset="-122"/>
                <a:ea typeface="Adobe 宋体 Std L" pitchFamily="18" charset="-122"/>
                <a:cs typeface="华文细黑" pitchFamily="2" charset="-122"/>
              </a:rPr>
              <a:t>、和</a:t>
            </a:r>
            <a:r>
              <a:rPr lang="en-US" altLang="zh-CN" sz="1400" b="1">
                <a:latin typeface="Adobe 宋体 Std L" pitchFamily="18" charset="-122"/>
                <a:ea typeface="Adobe 宋体 Std L" pitchFamily="18" charset="-122"/>
                <a:cs typeface="华文细黑" pitchFamily="2" charset="-122"/>
              </a:rPr>
              <a:t>URL</a:t>
            </a:r>
            <a:r>
              <a:rPr lang="zh-CN" altLang="en-US" sz="1400" b="1">
                <a:latin typeface="Adobe 宋体 Std L" pitchFamily="18" charset="-122"/>
                <a:ea typeface="Adobe 宋体 Std L" pitchFamily="18" charset="-122"/>
                <a:cs typeface="华文细黑" pitchFamily="2" charset="-122"/>
              </a:rPr>
              <a:t>等属性，以及</a:t>
            </a:r>
            <a:r>
              <a:rPr lang="en-US" altLang="zh-CN" sz="1400" b="1">
                <a:latin typeface="Adobe 宋体 Std L" pitchFamily="18" charset="-122"/>
                <a:ea typeface="Adobe 宋体 Std L" pitchFamily="18" charset="-122"/>
                <a:cs typeface="华文细黑" pitchFamily="2" charset="-122"/>
              </a:rPr>
              <a:t>all[]</a:t>
            </a:r>
            <a:r>
              <a:rPr lang="zh-CN" altLang="en-US" sz="1400" b="1">
                <a:latin typeface="Adobe 宋体 Std L" pitchFamily="18" charset="-122"/>
                <a:ea typeface="Adobe 宋体 Std L" pitchFamily="18" charset="-122"/>
                <a:cs typeface="华文细黑" pitchFamily="2" charset="-122"/>
              </a:rPr>
              <a:t>、</a:t>
            </a:r>
            <a:r>
              <a:rPr lang="en-US" altLang="zh-CN" sz="1400" b="1">
                <a:latin typeface="Adobe 宋体 Std L" pitchFamily="18" charset="-122"/>
                <a:ea typeface="Adobe 宋体 Std L" pitchFamily="18" charset="-122"/>
                <a:cs typeface="华文细黑" pitchFamily="2" charset="-122"/>
              </a:rPr>
              <a:t>forms[]</a:t>
            </a:r>
            <a:r>
              <a:rPr lang="zh-CN" altLang="en-US" sz="1400" b="1">
                <a:latin typeface="Adobe 宋体 Std L" pitchFamily="18" charset="-122"/>
                <a:ea typeface="Adobe 宋体 Std L" pitchFamily="18" charset="-122"/>
                <a:cs typeface="华文细黑" pitchFamily="2" charset="-122"/>
              </a:rPr>
              <a:t>、</a:t>
            </a:r>
            <a:r>
              <a:rPr lang="en-US" altLang="zh-CN" sz="1400" b="1">
                <a:latin typeface="Adobe 宋体 Std L" pitchFamily="18" charset="-122"/>
                <a:ea typeface="Adobe 宋体 Std L" pitchFamily="18" charset="-122"/>
                <a:cs typeface="华文细黑" pitchFamily="2" charset="-122"/>
              </a:rPr>
              <a:t>images[]</a:t>
            </a:r>
            <a:r>
              <a:rPr lang="zh-CN" altLang="en-US" sz="1400" b="1">
                <a:latin typeface="Adobe 宋体 Std L" pitchFamily="18" charset="-122"/>
                <a:ea typeface="Adobe 宋体 Std L" pitchFamily="18" charset="-122"/>
                <a:cs typeface="华文细黑" pitchFamily="2" charset="-122"/>
              </a:rPr>
              <a:t>等集合</a:t>
            </a:r>
            <a:endParaRPr kumimoji="0" lang="en-US" altLang="zh-CN" sz="18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p:txBody>
      </p:sp>
      <p:graphicFrame>
        <p:nvGraphicFramePr>
          <p:cNvPr id="9" name="Group 96"/>
          <p:cNvGraphicFramePr>
            <a:graphicFrameLocks noGrp="1"/>
          </p:cNvGraphicFramePr>
          <p:nvPr>
            <p:extLst>
              <p:ext uri="{D42A27DB-BD31-4B8C-83A1-F6EECF244321}">
                <p14:modId xmlns:p14="http://schemas.microsoft.com/office/powerpoint/2010/main" val="117917092"/>
              </p:ext>
            </p:extLst>
          </p:nvPr>
        </p:nvGraphicFramePr>
        <p:xfrm>
          <a:off x="428596" y="1357304"/>
          <a:ext cx="8429684" cy="3143270"/>
        </p:xfrm>
        <a:graphic>
          <a:graphicData uri="http://schemas.openxmlformats.org/drawingml/2006/table">
            <a:tbl>
              <a:tblPr/>
              <a:tblGrid>
                <a:gridCol w="1257058">
                  <a:extLst>
                    <a:ext uri="{9D8B030D-6E8A-4147-A177-3AD203B41FA5}">
                      <a16:colId xmlns:a16="http://schemas.microsoft.com/office/drawing/2014/main" val="20000"/>
                    </a:ext>
                  </a:extLst>
                </a:gridCol>
                <a:gridCol w="7172626">
                  <a:extLst>
                    <a:ext uri="{9D8B030D-6E8A-4147-A177-3AD203B41FA5}">
                      <a16:colId xmlns:a16="http://schemas.microsoft.com/office/drawing/2014/main" val="20001"/>
                    </a:ext>
                  </a:extLst>
                </a:gridCol>
              </a:tblGrid>
              <a:tr h="27237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a:ln>
                            <a:noFill/>
                          </a:ln>
                          <a:solidFill>
                            <a:srgbClr val="FFFFFF"/>
                          </a:solidFill>
                          <a:effectLst/>
                          <a:latin typeface="微软雅黑" pitchFamily="34" charset="-122"/>
                          <a:ea typeface="微软雅黑" pitchFamily="34" charset="-122"/>
                          <a:cs typeface="+mn-cs"/>
                        </a:rPr>
                        <a:t>属 性</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a:ln>
                            <a:noFill/>
                          </a:ln>
                          <a:solidFill>
                            <a:srgbClr val="FFFFFF"/>
                          </a:solidFill>
                          <a:effectLst/>
                          <a:latin typeface="微软雅黑" pitchFamily="34" charset="-122"/>
                          <a:ea typeface="微软雅黑" pitchFamily="34" charset="-122"/>
                          <a:cs typeface="+mn-cs"/>
                        </a:rPr>
                        <a:t>描 述</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66955">
                <a:tc>
                  <a:txBody>
                    <a:bodyPr/>
                    <a:lstStyle/>
                    <a:p>
                      <a:pPr algn="just">
                        <a:spcAft>
                          <a:spcPts val="0"/>
                        </a:spcAft>
                      </a:pPr>
                      <a:r>
                        <a:rPr lang="en-US" altLang="zh-CN" sz="1300" kern="1200">
                          <a:solidFill>
                            <a:schemeClr val="tx1"/>
                          </a:solidFill>
                          <a:latin typeface="微软雅黑" pitchFamily="34" charset="-122"/>
                          <a:ea typeface="微软雅黑" pitchFamily="34" charset="-122"/>
                          <a:cs typeface="+mn-cs"/>
                        </a:rPr>
                        <a:t>body</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300" kern="1200">
                          <a:solidFill>
                            <a:schemeClr val="tx1"/>
                          </a:solidFill>
                          <a:latin typeface="微软雅黑" pitchFamily="34" charset="-122"/>
                          <a:ea typeface="微软雅黑" pitchFamily="34" charset="-122"/>
                          <a:cs typeface="+mn-cs"/>
                        </a:rPr>
                        <a:t>提供对</a:t>
                      </a:r>
                      <a:r>
                        <a:rPr lang="en-US" altLang="zh-CN" sz="1300" kern="1200">
                          <a:solidFill>
                            <a:schemeClr val="tx1"/>
                          </a:solidFill>
                          <a:latin typeface="微软雅黑" pitchFamily="34" charset="-122"/>
                          <a:ea typeface="微软雅黑" pitchFamily="34" charset="-122"/>
                          <a:cs typeface="+mn-cs"/>
                        </a:rPr>
                        <a:t>body</a:t>
                      </a:r>
                      <a:r>
                        <a:rPr lang="zh-CN" altLang="zh-CN" sz="1300" kern="1200">
                          <a:solidFill>
                            <a:schemeClr val="tx1"/>
                          </a:solidFill>
                          <a:latin typeface="微软雅黑" pitchFamily="34" charset="-122"/>
                          <a:ea typeface="微软雅黑" pitchFamily="34" charset="-122"/>
                          <a:cs typeface="+mn-cs"/>
                        </a:rPr>
                        <a:t>元素的直接访问</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1"/>
                  </a:ext>
                </a:extLst>
              </a:tr>
              <a:tr h="304241">
                <a:tc>
                  <a:txBody>
                    <a:bodyPr/>
                    <a:lstStyle/>
                    <a:p>
                      <a:pPr algn="just">
                        <a:spcAft>
                          <a:spcPts val="0"/>
                        </a:spcAft>
                      </a:pPr>
                      <a:r>
                        <a:rPr lang="en-US" altLang="zh-CN" sz="1300" kern="1200">
                          <a:solidFill>
                            <a:schemeClr val="tx1"/>
                          </a:solidFill>
                          <a:latin typeface="微软雅黑" pitchFamily="34" charset="-122"/>
                          <a:ea typeface="微软雅黑" pitchFamily="34" charset="-122"/>
                          <a:cs typeface="+mn-cs"/>
                        </a:rPr>
                        <a:t>cookie</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algn="just" defTabSz="914400" rtl="0" eaLnBrk="1" latinLnBrk="0" hangingPunct="1">
                        <a:spcAft>
                          <a:spcPts val="0"/>
                        </a:spcAft>
                      </a:pPr>
                      <a:r>
                        <a:rPr lang="zh-CN" altLang="zh-CN" sz="1300" kern="1200">
                          <a:solidFill>
                            <a:schemeClr val="tx1"/>
                          </a:solidFill>
                          <a:latin typeface="微软雅黑" pitchFamily="34" charset="-122"/>
                          <a:ea typeface="微软雅黑" pitchFamily="34" charset="-122"/>
                          <a:cs typeface="+mn-cs"/>
                        </a:rPr>
                        <a:t>设置或查询与当前文档相关的所有</a:t>
                      </a:r>
                      <a:r>
                        <a:rPr lang="en-US" altLang="zh-CN" sz="1300" kern="1200">
                          <a:solidFill>
                            <a:schemeClr val="tx1"/>
                          </a:solidFill>
                          <a:latin typeface="微软雅黑" pitchFamily="34" charset="-122"/>
                          <a:ea typeface="微软雅黑" pitchFamily="34" charset="-122"/>
                          <a:cs typeface="+mn-cs"/>
                        </a:rPr>
                        <a:t>cookie</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2"/>
                  </a:ext>
                </a:extLst>
              </a:tr>
              <a:tr h="304241">
                <a:tc>
                  <a:txBody>
                    <a:bodyPr/>
                    <a:lstStyle/>
                    <a:p>
                      <a:pPr algn="just">
                        <a:spcAft>
                          <a:spcPts val="0"/>
                        </a:spcAft>
                      </a:pPr>
                      <a:r>
                        <a:rPr lang="en-US" altLang="zh-CN" sz="1300" kern="1200">
                          <a:solidFill>
                            <a:srgbClr val="FF0000"/>
                          </a:solidFill>
                          <a:latin typeface="微软雅黑" pitchFamily="34" charset="-122"/>
                          <a:ea typeface="微软雅黑" pitchFamily="34" charset="-122"/>
                          <a:cs typeface="+mn-cs"/>
                        </a:rPr>
                        <a:t>referrer</a:t>
                      </a:r>
                      <a:endParaRPr lang="zh-CN" altLang="zh-CN" sz="1300" kern="1200">
                        <a:solidFill>
                          <a:srgbClr val="FF0000"/>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300" kern="1200">
                          <a:solidFill>
                            <a:schemeClr val="tx1"/>
                          </a:solidFill>
                          <a:latin typeface="微软雅黑" pitchFamily="34" charset="-122"/>
                          <a:ea typeface="微软雅黑" pitchFamily="34" charset="-122"/>
                          <a:cs typeface="+mn-cs"/>
                        </a:rPr>
                        <a:t>返回载入当前文档的文档</a:t>
                      </a:r>
                      <a:r>
                        <a:rPr lang="en-US" altLang="zh-CN" sz="1300" kern="1200">
                          <a:solidFill>
                            <a:schemeClr val="tx1"/>
                          </a:solidFill>
                          <a:latin typeface="微软雅黑" pitchFamily="34" charset="-122"/>
                          <a:ea typeface="微软雅黑" pitchFamily="34" charset="-122"/>
                          <a:cs typeface="+mn-cs"/>
                        </a:rPr>
                        <a:t>URL</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3"/>
                  </a:ext>
                </a:extLst>
              </a:tr>
              <a:tr h="304241">
                <a:tc>
                  <a:txBody>
                    <a:bodyPr/>
                    <a:lstStyle/>
                    <a:p>
                      <a:pPr algn="just">
                        <a:spcAft>
                          <a:spcPts val="0"/>
                        </a:spcAft>
                      </a:pPr>
                      <a:r>
                        <a:rPr lang="en-US" altLang="zh-CN" sz="1300" kern="1200">
                          <a:solidFill>
                            <a:schemeClr val="tx1"/>
                          </a:solidFill>
                          <a:latin typeface="微软雅黑" pitchFamily="34" charset="-122"/>
                          <a:ea typeface="微软雅黑" pitchFamily="34" charset="-122"/>
                          <a:cs typeface="+mn-cs"/>
                        </a:rPr>
                        <a:t>URL</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algn="just" defTabSz="914400" rtl="0" eaLnBrk="1" latinLnBrk="0" hangingPunct="1">
                        <a:spcAft>
                          <a:spcPts val="0"/>
                        </a:spcAft>
                      </a:pPr>
                      <a:r>
                        <a:rPr lang="zh-CN" altLang="zh-CN" sz="1300" kern="1200">
                          <a:solidFill>
                            <a:schemeClr val="tx1"/>
                          </a:solidFill>
                          <a:latin typeface="微软雅黑" pitchFamily="34" charset="-122"/>
                          <a:ea typeface="微软雅黑" pitchFamily="34" charset="-122"/>
                          <a:cs typeface="+mn-cs"/>
                        </a:rPr>
                        <a:t>返回当前文档的</a:t>
                      </a:r>
                      <a:r>
                        <a:rPr lang="en-US" altLang="zh-CN" sz="1300" kern="1200">
                          <a:solidFill>
                            <a:schemeClr val="tx1"/>
                          </a:solidFill>
                          <a:latin typeface="微软雅黑" pitchFamily="34" charset="-122"/>
                          <a:ea typeface="微软雅黑" pitchFamily="34" charset="-122"/>
                          <a:cs typeface="+mn-cs"/>
                        </a:rPr>
                        <a:t>URL</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4"/>
                  </a:ext>
                </a:extLst>
              </a:tr>
              <a:tr h="304241">
                <a:tc>
                  <a:txBody>
                    <a:bodyPr/>
                    <a:lstStyle/>
                    <a:p>
                      <a:pPr algn="just">
                        <a:spcAft>
                          <a:spcPts val="0"/>
                        </a:spcAft>
                      </a:pPr>
                      <a:r>
                        <a:rPr lang="en-US" altLang="zh-CN" sz="1300" kern="1200">
                          <a:solidFill>
                            <a:schemeClr val="tx1"/>
                          </a:solidFill>
                          <a:latin typeface="微软雅黑" pitchFamily="34" charset="-122"/>
                          <a:ea typeface="微软雅黑" pitchFamily="34" charset="-122"/>
                          <a:cs typeface="+mn-cs"/>
                        </a:rPr>
                        <a:t>lastModified</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300" kern="1200">
                          <a:solidFill>
                            <a:schemeClr val="tx1"/>
                          </a:solidFill>
                          <a:latin typeface="微软雅黑" pitchFamily="34" charset="-122"/>
                          <a:ea typeface="微软雅黑" pitchFamily="34" charset="-122"/>
                          <a:cs typeface="+mn-cs"/>
                        </a:rPr>
                        <a:t>返回文档最后被修改的日期和时间</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5"/>
                  </a:ext>
                </a:extLst>
              </a:tr>
              <a:tr h="304241">
                <a:tc>
                  <a:txBody>
                    <a:bodyPr/>
                    <a:lstStyle/>
                    <a:p>
                      <a:pPr algn="just">
                        <a:spcAft>
                          <a:spcPts val="0"/>
                        </a:spcAft>
                      </a:pPr>
                      <a:r>
                        <a:rPr lang="en-US" altLang="zh-CN" sz="1300" kern="1200">
                          <a:solidFill>
                            <a:schemeClr val="tx1"/>
                          </a:solidFill>
                          <a:latin typeface="微软雅黑" pitchFamily="34" charset="-122"/>
                          <a:ea typeface="微软雅黑" pitchFamily="34" charset="-122"/>
                          <a:cs typeface="+mn-cs"/>
                        </a:rPr>
                        <a:t>domain</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algn="just" defTabSz="914400" rtl="0" eaLnBrk="1" latinLnBrk="0" hangingPunct="1">
                        <a:spcAft>
                          <a:spcPts val="0"/>
                        </a:spcAft>
                      </a:pPr>
                      <a:r>
                        <a:rPr lang="zh-CN" altLang="zh-CN" sz="1300" kern="1200">
                          <a:solidFill>
                            <a:schemeClr val="tx1"/>
                          </a:solidFill>
                          <a:latin typeface="微软雅黑" pitchFamily="34" charset="-122"/>
                          <a:ea typeface="微软雅黑" pitchFamily="34" charset="-122"/>
                          <a:cs typeface="+mn-cs"/>
                        </a:rPr>
                        <a:t>返回下载当前文档的服务器域名</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6"/>
                  </a:ext>
                </a:extLst>
              </a:tr>
              <a:tr h="366955">
                <a:tc>
                  <a:txBody>
                    <a:bodyPr/>
                    <a:lstStyle/>
                    <a:p>
                      <a:pPr algn="just">
                        <a:spcAft>
                          <a:spcPts val="0"/>
                        </a:spcAft>
                      </a:pPr>
                      <a:r>
                        <a:rPr lang="en-US" altLang="zh-CN" sz="1300" kern="1200">
                          <a:solidFill>
                            <a:schemeClr val="tx1"/>
                          </a:solidFill>
                          <a:latin typeface="微软雅黑" pitchFamily="34" charset="-122"/>
                          <a:ea typeface="微软雅黑" pitchFamily="34" charset="-122"/>
                          <a:cs typeface="+mn-cs"/>
                        </a:rPr>
                        <a:t>all[]</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300" kern="1200">
                          <a:solidFill>
                            <a:schemeClr val="tx1"/>
                          </a:solidFill>
                          <a:latin typeface="微软雅黑" pitchFamily="34" charset="-122"/>
                          <a:ea typeface="微软雅黑" pitchFamily="34" charset="-122"/>
                          <a:cs typeface="+mn-cs"/>
                        </a:rPr>
                        <a:t>返回对文档中所有</a:t>
                      </a:r>
                      <a:r>
                        <a:rPr lang="en-US" altLang="zh-CN" sz="1300" kern="1200">
                          <a:solidFill>
                            <a:schemeClr val="tx1"/>
                          </a:solidFill>
                          <a:latin typeface="微软雅黑" pitchFamily="34" charset="-122"/>
                          <a:ea typeface="微软雅黑" pitchFamily="34" charset="-122"/>
                          <a:cs typeface="+mn-cs"/>
                        </a:rPr>
                        <a:t>HTML</a:t>
                      </a:r>
                      <a:r>
                        <a:rPr lang="zh-CN" altLang="zh-CN" sz="1300" kern="1200">
                          <a:solidFill>
                            <a:schemeClr val="tx1"/>
                          </a:solidFill>
                          <a:latin typeface="微软雅黑" pitchFamily="34" charset="-122"/>
                          <a:ea typeface="微软雅黑" pitchFamily="34" charset="-122"/>
                          <a:cs typeface="+mn-cs"/>
                        </a:rPr>
                        <a:t>元素的引用，</a:t>
                      </a:r>
                      <a:r>
                        <a:rPr lang="en-US" altLang="zh-CN" sz="1300" kern="1200">
                          <a:solidFill>
                            <a:schemeClr val="tx1"/>
                          </a:solidFill>
                          <a:latin typeface="微软雅黑" pitchFamily="34" charset="-122"/>
                          <a:ea typeface="微软雅黑" pitchFamily="34" charset="-122"/>
                          <a:cs typeface="+mn-cs"/>
                        </a:rPr>
                        <a:t>all[]</a:t>
                      </a:r>
                      <a:r>
                        <a:rPr lang="zh-CN" altLang="zh-CN" sz="1300" kern="1200">
                          <a:solidFill>
                            <a:schemeClr val="tx1"/>
                          </a:solidFill>
                          <a:latin typeface="微软雅黑" pitchFamily="34" charset="-122"/>
                          <a:ea typeface="微软雅黑" pitchFamily="34" charset="-122"/>
                          <a:cs typeface="+mn-cs"/>
                        </a:rPr>
                        <a:t>已经被</a:t>
                      </a:r>
                      <a:r>
                        <a:rPr lang="en-US" altLang="zh-CN" sz="1300" kern="1200" err="1">
                          <a:solidFill>
                            <a:schemeClr val="tx1"/>
                          </a:solidFill>
                          <a:latin typeface="微软雅黑" pitchFamily="34" charset="-122"/>
                          <a:ea typeface="微软雅黑" pitchFamily="34" charset="-122"/>
                          <a:cs typeface="+mn-cs"/>
                        </a:rPr>
                        <a:t>documen</a:t>
                      </a:r>
                      <a:r>
                        <a:rPr lang="zh-CN" altLang="zh-CN" sz="1300" kern="1200">
                          <a:solidFill>
                            <a:schemeClr val="tx1"/>
                          </a:solidFill>
                          <a:latin typeface="微软雅黑" pitchFamily="34" charset="-122"/>
                          <a:ea typeface="微软雅黑" pitchFamily="34" charset="-122"/>
                          <a:cs typeface="+mn-cs"/>
                        </a:rPr>
                        <a:t>对象的</a:t>
                      </a:r>
                      <a:r>
                        <a:rPr lang="en-US" altLang="zh-CN" sz="1300" kern="1200" err="1">
                          <a:solidFill>
                            <a:schemeClr val="tx1"/>
                          </a:solidFill>
                          <a:latin typeface="微软雅黑" pitchFamily="34" charset="-122"/>
                          <a:ea typeface="微软雅黑" pitchFamily="34" charset="-122"/>
                          <a:cs typeface="+mn-cs"/>
                        </a:rPr>
                        <a:t>getElementById</a:t>
                      </a:r>
                      <a:r>
                        <a:rPr lang="en-US" altLang="zh-CN" sz="1300" kern="1200">
                          <a:solidFill>
                            <a:schemeClr val="tx1"/>
                          </a:solidFill>
                          <a:latin typeface="微软雅黑" pitchFamily="34" charset="-122"/>
                          <a:ea typeface="微软雅黑" pitchFamily="34" charset="-122"/>
                          <a:cs typeface="+mn-cs"/>
                        </a:rPr>
                        <a:t>()</a:t>
                      </a:r>
                      <a:r>
                        <a:rPr lang="zh-CN" altLang="zh-CN" sz="1300" kern="1200">
                          <a:solidFill>
                            <a:schemeClr val="tx1"/>
                          </a:solidFill>
                          <a:latin typeface="微软雅黑" pitchFamily="34" charset="-122"/>
                          <a:ea typeface="微软雅黑" pitchFamily="34" charset="-122"/>
                          <a:cs typeface="+mn-cs"/>
                        </a:rPr>
                        <a:t>等方法替代</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7"/>
                  </a:ext>
                </a:extLst>
              </a:tr>
              <a:tr h="304241">
                <a:tc>
                  <a:txBody>
                    <a:bodyPr/>
                    <a:lstStyle/>
                    <a:p>
                      <a:pPr algn="just">
                        <a:spcAft>
                          <a:spcPts val="0"/>
                        </a:spcAft>
                      </a:pPr>
                      <a:r>
                        <a:rPr lang="en-US" altLang="zh-CN" sz="1300" kern="1200">
                          <a:solidFill>
                            <a:schemeClr val="tx1"/>
                          </a:solidFill>
                          <a:latin typeface="微软雅黑" pitchFamily="34" charset="-122"/>
                          <a:ea typeface="微软雅黑" pitchFamily="34" charset="-122"/>
                          <a:cs typeface="+mn-cs"/>
                        </a:rPr>
                        <a:t>forms[]</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algn="just" defTabSz="914400" rtl="0" eaLnBrk="1" latinLnBrk="0" hangingPunct="1">
                        <a:spcAft>
                          <a:spcPts val="0"/>
                        </a:spcAft>
                      </a:pPr>
                      <a:r>
                        <a:rPr lang="zh-CN" altLang="zh-CN" sz="1300" kern="1200">
                          <a:solidFill>
                            <a:schemeClr val="tx1"/>
                          </a:solidFill>
                          <a:latin typeface="微软雅黑" pitchFamily="34" charset="-122"/>
                          <a:ea typeface="微软雅黑" pitchFamily="34" charset="-122"/>
                          <a:cs typeface="+mn-cs"/>
                        </a:rPr>
                        <a:t>返回对文档中所有的</a:t>
                      </a:r>
                      <a:r>
                        <a:rPr lang="en-US" altLang="zh-CN" sz="1300" kern="1200">
                          <a:solidFill>
                            <a:schemeClr val="tx1"/>
                          </a:solidFill>
                          <a:latin typeface="微软雅黑" pitchFamily="34" charset="-122"/>
                          <a:ea typeface="微软雅黑" pitchFamily="34" charset="-122"/>
                          <a:cs typeface="+mn-cs"/>
                        </a:rPr>
                        <a:t>form</a:t>
                      </a:r>
                      <a:r>
                        <a:rPr lang="zh-CN" altLang="zh-CN" sz="1300" kern="1200">
                          <a:solidFill>
                            <a:schemeClr val="tx1"/>
                          </a:solidFill>
                          <a:latin typeface="微软雅黑" pitchFamily="34" charset="-122"/>
                          <a:ea typeface="微软雅黑" pitchFamily="34" charset="-122"/>
                          <a:cs typeface="+mn-cs"/>
                        </a:rPr>
                        <a:t>对象集合</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8"/>
                  </a:ext>
                </a:extLst>
              </a:tr>
              <a:tr h="311542">
                <a:tc>
                  <a:txBody>
                    <a:bodyPr/>
                    <a:lstStyle/>
                    <a:p>
                      <a:pPr algn="just">
                        <a:spcAft>
                          <a:spcPts val="0"/>
                        </a:spcAft>
                      </a:pPr>
                      <a:r>
                        <a:rPr lang="en-US" altLang="zh-CN" sz="1300" kern="1200">
                          <a:solidFill>
                            <a:schemeClr val="tx1"/>
                          </a:solidFill>
                          <a:latin typeface="微软雅黑" pitchFamily="34" charset="-122"/>
                          <a:ea typeface="微软雅黑" pitchFamily="34" charset="-122"/>
                          <a:cs typeface="+mn-cs"/>
                        </a:rPr>
                        <a:t>images[]</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300" kern="1200">
                          <a:solidFill>
                            <a:schemeClr val="tx1"/>
                          </a:solidFill>
                          <a:latin typeface="微软雅黑" pitchFamily="34" charset="-122"/>
                          <a:ea typeface="微软雅黑" pitchFamily="34" charset="-122"/>
                          <a:cs typeface="+mn-cs"/>
                        </a:rPr>
                        <a:t>返回对文档中所有的</a:t>
                      </a:r>
                      <a:r>
                        <a:rPr lang="en-US" altLang="zh-CN" sz="1300" kern="1200">
                          <a:solidFill>
                            <a:schemeClr val="tx1"/>
                          </a:solidFill>
                          <a:latin typeface="微软雅黑" pitchFamily="34" charset="-122"/>
                          <a:ea typeface="微软雅黑" pitchFamily="34" charset="-122"/>
                          <a:cs typeface="+mn-cs"/>
                        </a:rPr>
                        <a:t>image</a:t>
                      </a:r>
                      <a:r>
                        <a:rPr lang="zh-CN" altLang="zh-CN" sz="1300" kern="1200">
                          <a:solidFill>
                            <a:schemeClr val="tx1"/>
                          </a:solidFill>
                          <a:latin typeface="微软雅黑" pitchFamily="34" charset="-122"/>
                          <a:ea typeface="微软雅黑" pitchFamily="34" charset="-122"/>
                          <a:cs typeface="+mn-cs"/>
                        </a:rPr>
                        <a:t>对象集合，但不包括由</a:t>
                      </a:r>
                      <a:r>
                        <a:rPr lang="en-US" altLang="zh-CN" sz="1300" kern="1200">
                          <a:solidFill>
                            <a:schemeClr val="tx1"/>
                          </a:solidFill>
                          <a:latin typeface="微软雅黑" pitchFamily="34" charset="-122"/>
                          <a:ea typeface="微软雅黑" pitchFamily="34" charset="-122"/>
                          <a:cs typeface="+mn-cs"/>
                        </a:rPr>
                        <a:t>&lt;object&gt;</a:t>
                      </a:r>
                      <a:r>
                        <a:rPr lang="zh-CN" altLang="zh-CN" sz="1300" kern="1200">
                          <a:solidFill>
                            <a:schemeClr val="tx1"/>
                          </a:solidFill>
                          <a:latin typeface="微软雅黑" pitchFamily="34" charset="-122"/>
                          <a:ea typeface="微软雅黑" pitchFamily="34" charset="-122"/>
                          <a:cs typeface="+mn-cs"/>
                        </a:rPr>
                        <a:t>标签内定义的图像</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9"/>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a:xfrm>
            <a:off x="500040" y="857241"/>
            <a:ext cx="8207375" cy="2000261"/>
          </a:xfrm>
        </p:spPr>
        <p:txBody>
          <a:bodyPr/>
          <a:lstStyle/>
          <a:p>
            <a:endParaRPr lang="zh-CN" altLang="en-US" sz="1400"/>
          </a:p>
          <a:p>
            <a:endParaRPr kumimoji="1" sz="1600">
              <a:solidFill>
                <a:srgbClr val="000000"/>
              </a:solidFill>
              <a:latin typeface="Adobe 仿宋 Std R" pitchFamily="18" charset="-122"/>
              <a:ea typeface="Adobe 仿宋 Std R" pitchFamily="18" charset="-122"/>
            </a:endParaRPr>
          </a:p>
          <a:p>
            <a:endParaRPr sz="1600"/>
          </a:p>
          <a:p>
            <a:pPr>
              <a:buNone/>
            </a:pPr>
            <a:endParaRPr sz="1600"/>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63</a:t>
            </a:fld>
            <a:endParaRPr lang="en-US" altLang="zh-CN"/>
          </a:p>
        </p:txBody>
      </p:sp>
      <p:sp>
        <p:nvSpPr>
          <p:cNvPr id="7" name="标题 2"/>
          <p:cNvSpPr>
            <a:spLocks noGrp="1"/>
          </p:cNvSpPr>
          <p:nvPr>
            <p:ph type="title"/>
          </p:nvPr>
        </p:nvSpPr>
        <p:spPr/>
        <p:txBody>
          <a:bodyPr>
            <a:normAutofit/>
          </a:bodyPr>
          <a:lstStyle/>
          <a:p>
            <a:r>
              <a:rPr lang="en-US" sz="2400"/>
              <a:t>8.6.1  document</a:t>
            </a:r>
            <a:r>
              <a:rPr sz="2400"/>
              <a:t>对象的属性</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7"/>
          <p:cNvSpPr txBox="1">
            <a:spLocks/>
          </p:cNvSpPr>
          <p:nvPr/>
        </p:nvSpPr>
        <p:spPr bwMode="auto">
          <a:xfrm>
            <a:off x="500040" y="857240"/>
            <a:ext cx="8207375" cy="22145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pPr>
            <a:r>
              <a:rPr lang="en-US" altLang="en-US" sz="1600" b="1">
                <a:solidFill>
                  <a:srgbClr val="0000CC"/>
                </a:solidFill>
                <a:latin typeface="Adobe 宋体 Std L" pitchFamily="18" charset="-122"/>
                <a:ea typeface="Adobe 宋体 Std L" pitchFamily="18" charset="-122"/>
                <a:cs typeface="华文细黑" pitchFamily="2" charset="-122"/>
              </a:rPr>
              <a:t>1.   </a:t>
            </a:r>
            <a:r>
              <a:rPr lang="en-US" sz="1600">
                <a:solidFill>
                  <a:srgbClr val="0000CC"/>
                </a:solidFill>
              </a:rPr>
              <a:t> </a:t>
            </a:r>
            <a:r>
              <a:rPr lang="en-US" altLang="en-US" sz="1600" b="1">
                <a:solidFill>
                  <a:srgbClr val="0000CC"/>
                </a:solidFill>
                <a:latin typeface="Adobe 宋体 Std L" pitchFamily="18" charset="-122"/>
                <a:ea typeface="Adobe 宋体 Std L" pitchFamily="18" charset="-122"/>
                <a:cs typeface="华文细黑" pitchFamily="2" charset="-122"/>
              </a:rPr>
              <a:t>referrer</a:t>
            </a:r>
            <a:r>
              <a:rPr lang="zh-CN" altLang="en-US" sz="1600" b="1">
                <a:solidFill>
                  <a:srgbClr val="0000CC"/>
                </a:solidFill>
                <a:latin typeface="Adobe 宋体 Std L" pitchFamily="18" charset="-122"/>
                <a:ea typeface="Adobe 宋体 Std L" pitchFamily="18" charset="-122"/>
                <a:cs typeface="华文细黑" pitchFamily="2" charset="-122"/>
              </a:rPr>
              <a:t>属性</a:t>
            </a:r>
          </a:p>
          <a:p>
            <a:r>
              <a:rPr lang="en-US" altLang="zh-CN" sz="1400" b="1">
                <a:latin typeface="Adobe 宋体 Std L" pitchFamily="18" charset="-122"/>
                <a:ea typeface="Adobe 宋体 Std L" pitchFamily="18" charset="-122"/>
                <a:cs typeface="华文细黑" pitchFamily="2" charset="-122"/>
              </a:rPr>
              <a:t>     referrer</a:t>
            </a:r>
            <a:r>
              <a:rPr lang="zh-CN" altLang="en-US" sz="1400" b="1">
                <a:latin typeface="Adobe 宋体 Std L" pitchFamily="18" charset="-122"/>
                <a:ea typeface="Adobe 宋体 Std L" pitchFamily="18" charset="-122"/>
                <a:cs typeface="华文细黑" pitchFamily="2" charset="-122"/>
              </a:rPr>
              <a:t>属性用于返回加载指定文档的文档</a:t>
            </a:r>
            <a:r>
              <a:rPr lang="en-US" altLang="zh-CN" sz="1400" b="1">
                <a:latin typeface="Adobe 宋体 Std L" pitchFamily="18" charset="-122"/>
                <a:ea typeface="Adobe 宋体 Std L" pitchFamily="18" charset="-122"/>
                <a:cs typeface="华文细黑" pitchFamily="2" charset="-122"/>
              </a:rPr>
              <a:t>URL</a:t>
            </a:r>
            <a:r>
              <a:rPr lang="zh-CN" altLang="en-US" sz="1400" b="1">
                <a:latin typeface="Adobe 宋体 Std L" pitchFamily="18" charset="-122"/>
                <a:ea typeface="Adobe 宋体 Std L" pitchFamily="18" charset="-122"/>
                <a:cs typeface="华文细黑" pitchFamily="2" charset="-122"/>
              </a:rPr>
              <a:t>。</a:t>
            </a:r>
          </a:p>
          <a:p>
            <a:endParaRPr lang="en-US" altLang="zh-CN" sz="1400" b="1">
              <a:latin typeface="Adobe 宋体 Std L" pitchFamily="18" charset="-122"/>
              <a:ea typeface="Adobe 宋体 Std L" pitchFamily="18" charset="-122"/>
              <a:cs typeface="华文细黑" pitchFamily="2" charset="-122"/>
            </a:endParaRPr>
          </a:p>
          <a:p>
            <a:r>
              <a:rPr lang="en-US" altLang="zh-CN" sz="1400" b="1"/>
              <a:t>     【</a:t>
            </a:r>
            <a:r>
              <a:rPr lang="zh-CN" altLang="en-US" sz="1400" b="1"/>
              <a:t>示例</a:t>
            </a:r>
            <a:r>
              <a:rPr lang="en-US" altLang="zh-CN" sz="1400" b="1"/>
              <a:t>】</a:t>
            </a:r>
            <a:r>
              <a:rPr lang="en-US" sz="1400" b="1"/>
              <a:t>a.html</a:t>
            </a:r>
            <a:r>
              <a:rPr lang="zh-CN" altLang="en-US" sz="1400" b="1"/>
              <a:t>中链接代码</a:t>
            </a:r>
            <a:endParaRPr lang="en-US" altLang="zh-CN" sz="1400" b="1"/>
          </a:p>
          <a:p>
            <a:endParaRPr lang="en-US" altLang="zh-CN" sz="1400" b="1"/>
          </a:p>
          <a:p>
            <a:endParaRPr lang="en-US" altLang="zh-CN" sz="1400" b="1"/>
          </a:p>
          <a:p>
            <a:endParaRPr lang="en-US" altLang="zh-CN" sz="1400" b="1"/>
          </a:p>
          <a:p>
            <a:r>
              <a:rPr lang="en-US" altLang="zh-CN" sz="1400" b="1"/>
              <a:t>     【</a:t>
            </a:r>
            <a:r>
              <a:rPr lang="zh-CN" altLang="en-US" sz="1400" b="1"/>
              <a:t>示例</a:t>
            </a:r>
            <a:r>
              <a:rPr lang="en-US" altLang="zh-CN" sz="1400" b="1"/>
              <a:t>】</a:t>
            </a:r>
            <a:r>
              <a:rPr lang="en-US" sz="1400" b="1"/>
              <a:t>b.html</a:t>
            </a:r>
            <a:r>
              <a:rPr lang="zh-CN" altLang="en-US" sz="1400" b="1"/>
              <a:t>脚本代码</a:t>
            </a:r>
            <a:endParaRPr lang="en-US" altLang="zh-CN" sz="1400" b="1"/>
          </a:p>
        </p:txBody>
      </p:sp>
      <p:sp>
        <p:nvSpPr>
          <p:cNvPr id="9" name="文本占位符 8"/>
          <p:cNvSpPr>
            <a:spLocks noGrp="1"/>
          </p:cNvSpPr>
          <p:nvPr>
            <p:ph type="body" sz="quarter" idx="11"/>
          </p:nvPr>
        </p:nvSpPr>
        <p:spPr>
          <a:xfrm>
            <a:off x="857250" y="2071684"/>
            <a:ext cx="6858022" cy="338554"/>
          </a:xfrm>
        </p:spPr>
        <p:txBody>
          <a:bodyPr/>
          <a:lstStyle/>
          <a:p>
            <a:r>
              <a:rPr lang="en-US"/>
              <a:t>&lt;a </a:t>
            </a:r>
            <a:r>
              <a:rPr lang="en-US" err="1"/>
              <a:t>href</a:t>
            </a:r>
            <a:r>
              <a:rPr lang="en-US"/>
              <a:t>="b.html"&gt;referrer</a:t>
            </a:r>
            <a:r>
              <a:t>属性测试</a:t>
            </a:r>
            <a:r>
              <a:rPr lang="en-US"/>
              <a:t>&lt;/a&gt;</a:t>
            </a:r>
            <a:endParaRPr/>
          </a:p>
        </p:txBody>
      </p:sp>
      <p:sp>
        <p:nvSpPr>
          <p:cNvPr id="12" name="文本占位符 8"/>
          <p:cNvSpPr txBox="1">
            <a:spLocks/>
          </p:cNvSpPr>
          <p:nvPr/>
        </p:nvSpPr>
        <p:spPr bwMode="auto">
          <a:xfrm>
            <a:off x="857250" y="2786064"/>
            <a:ext cx="6858022" cy="861774"/>
          </a:xfrm>
          <a:prstGeom prst="rect">
            <a:avLst/>
          </a:prstGeom>
          <a:solidFill>
            <a:srgbClr val="FFFF99"/>
          </a:solidFill>
          <a:ln w="9525">
            <a:noFill/>
            <a:miter lim="800000"/>
            <a:headEnd/>
            <a:tailEnd/>
          </a:ln>
          <a:effectLst>
            <a:outerShdw blurRad="63500" dist="20000" dir="5400000" rotWithShape="0">
              <a:srgbClr val="000000">
                <a:alpha val="37999"/>
              </a:srgbClr>
            </a:outerShdw>
          </a:effectLst>
        </p:spPr>
        <p:txBody>
          <a:bodyPr vert="horz" wrap="square" lIns="91440" tIns="45720" rIns="91440" bIns="45720" numCol="1" anchor="t" anchorCtr="0" compatLnSpc="1">
            <a:prstTxWarp prst="textNoShape">
              <a:avLst/>
            </a:prstTxWarp>
            <a:spAutoFit/>
          </a:bodyPr>
          <a:lstStyle/>
          <a:p>
            <a:r>
              <a:rPr lang="en-US" sz="1600"/>
              <a:t>&lt;script type="text/</a:t>
            </a:r>
            <a:r>
              <a:rPr lang="en-US" sz="1600" err="1"/>
              <a:t>javascript</a:t>
            </a:r>
            <a:r>
              <a:rPr lang="en-US" sz="1600"/>
              <a:t>"&gt;</a:t>
            </a:r>
            <a:endParaRPr lang="zh-CN" altLang="en-US" sz="1600"/>
          </a:p>
          <a:p>
            <a:r>
              <a:rPr lang="en-US" sz="1600"/>
              <a:t>	alert(</a:t>
            </a:r>
            <a:r>
              <a:rPr lang="en-US" sz="1600" err="1"/>
              <a:t>document.referrer</a:t>
            </a:r>
            <a:r>
              <a:rPr lang="en-US" sz="1600"/>
              <a:t>);</a:t>
            </a:r>
            <a:endParaRPr lang="zh-CN" altLang="en-US" sz="1600"/>
          </a:p>
          <a:p>
            <a:r>
              <a:rPr lang="en-US" sz="1600"/>
              <a:t>&lt;/script&gt;</a:t>
            </a:r>
            <a:endParaRPr lang="zh-CN" altLang="en-US" sz="1600"/>
          </a:p>
        </p:txBody>
      </p:sp>
      <p:sp>
        <p:nvSpPr>
          <p:cNvPr id="13" name="矩形 12"/>
          <p:cNvSpPr/>
          <p:nvPr/>
        </p:nvSpPr>
        <p:spPr>
          <a:xfrm>
            <a:off x="357158" y="3857634"/>
            <a:ext cx="7858180" cy="738664"/>
          </a:xfrm>
          <a:prstGeom prst="rect">
            <a:avLst/>
          </a:prstGeom>
          <a:solidFill>
            <a:srgbClr val="00B050"/>
          </a:solidFill>
        </p:spPr>
        <p:style>
          <a:lnRef idx="3">
            <a:schemeClr val="lt1"/>
          </a:lnRef>
          <a:fillRef idx="1">
            <a:schemeClr val="accent5"/>
          </a:fillRef>
          <a:effectRef idx="1">
            <a:schemeClr val="accent5"/>
          </a:effectRef>
          <a:fontRef idx="minor">
            <a:schemeClr val="lt1"/>
          </a:fontRef>
        </p:style>
        <p:txBody>
          <a:bodyPr wrap="square">
            <a:spAutoFit/>
          </a:bodyPr>
          <a:lstStyle/>
          <a:p>
            <a:pPr marL="342900" indent="-342900" fontAlgn="base">
              <a:lnSpc>
                <a:spcPct val="150000"/>
              </a:lnSpc>
              <a:spcBef>
                <a:spcPct val="20000"/>
              </a:spcBef>
              <a:spcAft>
                <a:spcPct val="0"/>
              </a:spcAft>
              <a:buClr>
                <a:schemeClr val="accent6"/>
              </a:buClr>
            </a:pPr>
            <a:r>
              <a:rPr lang="zh-CN" altLang="en-US" sz="1400" b="1"/>
              <a:t>只有将页面</a:t>
            </a:r>
            <a:r>
              <a:rPr lang="en-US" altLang="zh-CN" sz="1400" b="1"/>
              <a:t>a.html</a:t>
            </a:r>
            <a:r>
              <a:rPr lang="zh-CN" altLang="en-US" sz="1400" b="1"/>
              <a:t>和</a:t>
            </a:r>
            <a:r>
              <a:rPr lang="en-US" altLang="zh-CN" sz="1400" b="1"/>
              <a:t>b.html</a:t>
            </a:r>
            <a:r>
              <a:rPr lang="zh-CN" altLang="en-US" sz="1400" b="1"/>
              <a:t>同时部署到服务器上后，才能通过</a:t>
            </a:r>
            <a:r>
              <a:rPr lang="en-US" altLang="zh-CN" sz="1400" b="1" err="1"/>
              <a:t>document.referrer</a:t>
            </a:r>
            <a:r>
              <a:rPr lang="zh-CN" altLang="en-US" sz="1400" b="1"/>
              <a:t>来获得载入文档的文档</a:t>
            </a:r>
            <a:r>
              <a:rPr lang="en-US" altLang="zh-CN" sz="1400" b="1"/>
              <a:t>URL</a:t>
            </a:r>
            <a:r>
              <a:rPr lang="zh-CN" altLang="en-US" sz="1400" b="1"/>
              <a:t>地址，否则返回</a:t>
            </a:r>
            <a:r>
              <a:rPr lang="en-US" altLang="zh-CN" sz="1400" b="1"/>
              <a:t>null</a:t>
            </a:r>
            <a:r>
              <a:rPr lang="zh-CN" altLang="en-US" sz="1400" b="1"/>
              <a:t>。</a:t>
            </a:r>
            <a:endParaRPr lang="en-US" altLang="zh-CN" sz="1400" b="1">
              <a:latin typeface="Adobe 宋体 Std L" pitchFamily="18" charset="-122"/>
              <a:ea typeface="Adobe 宋体 Std L" pitchFamily="18" charset="-122"/>
              <a:cs typeface="华文细黑" pitchFamily="2"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endParaRPr lang="zh-CN" altLang="en-US" sz="1400"/>
          </a:p>
          <a:p>
            <a:endParaRPr kumimoji="1" sz="1600">
              <a:solidFill>
                <a:srgbClr val="000000"/>
              </a:solidFill>
              <a:latin typeface="Adobe 仿宋 Std R" pitchFamily="18" charset="-122"/>
              <a:ea typeface="Adobe 仿宋 Std R" pitchFamily="18" charset="-122"/>
            </a:endParaRPr>
          </a:p>
          <a:p>
            <a:endParaRPr sz="1600"/>
          </a:p>
          <a:p>
            <a:pPr>
              <a:buNone/>
            </a:pPr>
            <a:endParaRPr sz="1600"/>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64</a:t>
            </a:fld>
            <a:endParaRPr lang="en-US" altLang="zh-CN"/>
          </a:p>
        </p:txBody>
      </p:sp>
      <p:sp>
        <p:nvSpPr>
          <p:cNvPr id="7" name="标题 2"/>
          <p:cNvSpPr>
            <a:spLocks noGrp="1"/>
          </p:cNvSpPr>
          <p:nvPr>
            <p:ph type="title"/>
          </p:nvPr>
        </p:nvSpPr>
        <p:spPr/>
        <p:txBody>
          <a:bodyPr>
            <a:normAutofit/>
          </a:bodyPr>
          <a:lstStyle/>
          <a:p>
            <a:r>
              <a:rPr lang="en-US" sz="2400"/>
              <a:t>8.6.1  document</a:t>
            </a:r>
            <a:r>
              <a:rPr sz="2400"/>
              <a:t>对象的属性</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7"/>
          <p:cNvSpPr txBox="1">
            <a:spLocks/>
          </p:cNvSpPr>
          <p:nvPr/>
        </p:nvSpPr>
        <p:spPr bwMode="auto">
          <a:xfrm>
            <a:off x="500040" y="857240"/>
            <a:ext cx="8207375" cy="38576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pPr>
            <a:r>
              <a:rPr lang="en-US" altLang="en-US" sz="1600" b="1">
                <a:solidFill>
                  <a:srgbClr val="0000CC"/>
                </a:solidFill>
                <a:latin typeface="Adobe 宋体 Std L" pitchFamily="18" charset="-122"/>
                <a:ea typeface="Adobe 宋体 Std L" pitchFamily="18" charset="-122"/>
                <a:cs typeface="华文细黑" pitchFamily="2" charset="-122"/>
              </a:rPr>
              <a:t>2.  cookie</a:t>
            </a:r>
            <a:r>
              <a:rPr lang="zh-CN" altLang="en-US" sz="1600" b="1">
                <a:solidFill>
                  <a:srgbClr val="0000CC"/>
                </a:solidFill>
                <a:latin typeface="Adobe 宋体 Std L" pitchFamily="18" charset="-122"/>
                <a:ea typeface="Adobe 宋体 Std L" pitchFamily="18" charset="-122"/>
                <a:cs typeface="华文细黑" pitchFamily="2" charset="-122"/>
              </a:rPr>
              <a:t>属性</a:t>
            </a:r>
          </a:p>
          <a:p>
            <a:pPr marL="742950" lvl="1" indent="-285750" fontAlgn="base">
              <a:lnSpc>
                <a:spcPct val="150000"/>
              </a:lnSpc>
              <a:spcBef>
                <a:spcPct val="20000"/>
              </a:spcBef>
              <a:spcAft>
                <a:spcPct val="0"/>
              </a:spcAft>
              <a:buClr>
                <a:schemeClr val="accent1"/>
              </a:buClr>
              <a:buFont typeface="Wingdings" pitchFamily="2" charset="2"/>
              <a:buChar char="n"/>
            </a:pPr>
            <a:r>
              <a:rPr lang="en-US" altLang="zh-CN" sz="1200" b="1" i="1">
                <a:latin typeface="Adobe 宋体 Std L" pitchFamily="18" charset="-122"/>
                <a:ea typeface="Adobe 宋体 Std L" pitchFamily="18" charset="-122"/>
                <a:cs typeface="华文细黑" pitchFamily="2" charset="-122"/>
              </a:rPr>
              <a:t>       cookie</a:t>
            </a:r>
            <a:r>
              <a:rPr lang="zh-CN" altLang="en-US" sz="1200" b="1" i="1">
                <a:latin typeface="Adobe 宋体 Std L" pitchFamily="18" charset="-122"/>
                <a:ea typeface="Adobe 宋体 Std L" pitchFamily="18" charset="-122"/>
                <a:cs typeface="华文细黑" pitchFamily="2" charset="-122"/>
              </a:rPr>
              <a:t>是浏览器在客户端保存的与服务器端的会话信息，该信息允许服务器端访问</a:t>
            </a:r>
            <a:endParaRPr lang="en-US" altLang="zh-CN" sz="1200" b="1" i="1">
              <a:latin typeface="Adobe 宋体 Std L" pitchFamily="18" charset="-122"/>
              <a:ea typeface="Adobe 宋体 Std L" pitchFamily="18" charset="-122"/>
              <a:cs typeface="华文细黑" pitchFamily="2" charset="-122"/>
            </a:endParaRPr>
          </a:p>
          <a:p>
            <a:pPr marL="742950" lvl="1" indent="-285750" fontAlgn="base">
              <a:lnSpc>
                <a:spcPct val="150000"/>
              </a:lnSpc>
              <a:spcBef>
                <a:spcPct val="20000"/>
              </a:spcBef>
              <a:spcAft>
                <a:spcPct val="0"/>
              </a:spcAft>
              <a:buClr>
                <a:schemeClr val="accent1"/>
              </a:buClr>
              <a:buFont typeface="Wingdings" pitchFamily="2" charset="2"/>
              <a:buChar char="n"/>
            </a:pPr>
            <a:r>
              <a:rPr lang="en-US" altLang="zh-CN" sz="1200" b="1" i="1">
                <a:latin typeface="Adobe 宋体 Std L" pitchFamily="18" charset="-122"/>
                <a:ea typeface="Adobe 宋体 Std L" pitchFamily="18" charset="-122"/>
                <a:cs typeface="华文细黑" pitchFamily="2" charset="-122"/>
              </a:rPr>
              <a:t>       cookie</a:t>
            </a:r>
            <a:r>
              <a:rPr lang="zh-CN" altLang="en-US" sz="1200" b="1" i="1">
                <a:latin typeface="Adobe 宋体 Std L" pitchFamily="18" charset="-122"/>
                <a:ea typeface="Adobe 宋体 Std L" pitchFamily="18" charset="-122"/>
                <a:cs typeface="华文细黑" pitchFamily="2" charset="-122"/>
              </a:rPr>
              <a:t>本质上是一个字符串</a:t>
            </a:r>
            <a:endParaRPr lang="en-US" altLang="zh-CN" sz="1200" b="1" i="1">
              <a:latin typeface="Adobe 宋体 Std L" pitchFamily="18" charset="-122"/>
              <a:ea typeface="Adobe 宋体 Std L" pitchFamily="18" charset="-122"/>
              <a:cs typeface="华文细黑" pitchFamily="2" charset="-122"/>
            </a:endParaRPr>
          </a:p>
          <a:p>
            <a:endParaRPr lang="en-US" altLang="zh-CN" sz="1400" b="1"/>
          </a:p>
          <a:p>
            <a:endParaRPr lang="en-US" altLang="zh-CN" sz="1400" b="1"/>
          </a:p>
          <a:p>
            <a:pPr marL="342900" indent="-342900" fontAlgn="base">
              <a:lnSpc>
                <a:spcPct val="150000"/>
              </a:lnSpc>
              <a:spcBef>
                <a:spcPct val="20000"/>
              </a:spcBef>
              <a:spcAft>
                <a:spcPct val="0"/>
              </a:spcAft>
              <a:buClr>
                <a:schemeClr val="accent6"/>
              </a:buClr>
            </a:pPr>
            <a:endParaRPr lang="en-US" altLang="zh-CN" sz="1400" b="1"/>
          </a:p>
          <a:p>
            <a:pPr marL="342900" indent="-342900" fontAlgn="base">
              <a:lnSpc>
                <a:spcPct val="150000"/>
              </a:lnSpc>
              <a:spcBef>
                <a:spcPct val="20000"/>
              </a:spcBef>
              <a:spcAft>
                <a:spcPct val="0"/>
              </a:spcAft>
              <a:buClr>
                <a:schemeClr val="accent6"/>
              </a:buClr>
            </a:pPr>
            <a:r>
              <a:rPr lang="en-US" altLang="zh-CN" sz="1400" b="1" err="1"/>
              <a:t>cookieStr</a:t>
            </a:r>
            <a:r>
              <a:rPr lang="zh-CN" altLang="en-US" sz="1400" b="1"/>
              <a:t>是要保存的</a:t>
            </a:r>
            <a:r>
              <a:rPr lang="en-US" altLang="zh-CN" sz="1400" b="1"/>
              <a:t>cookie</a:t>
            </a:r>
            <a:r>
              <a:rPr lang="zh-CN" altLang="en-US" sz="1400" b="1"/>
              <a:t>值，使用时需要注意以下几项：</a:t>
            </a:r>
          </a:p>
          <a:p>
            <a:pPr marL="742950" lvl="1" indent="-285750" fontAlgn="base">
              <a:lnSpc>
                <a:spcPct val="150000"/>
              </a:lnSpc>
              <a:spcBef>
                <a:spcPct val="20000"/>
              </a:spcBef>
              <a:spcAft>
                <a:spcPct val="0"/>
              </a:spcAft>
              <a:buClr>
                <a:schemeClr val="accent1"/>
              </a:buClr>
              <a:buFont typeface="Wingdings" pitchFamily="2" charset="2"/>
              <a:buChar char="n"/>
            </a:pPr>
            <a:r>
              <a:rPr lang="en-US" altLang="zh-CN" sz="1200" b="1" i="1">
                <a:latin typeface="Adobe 宋体 Std L" pitchFamily="18" charset="-122"/>
                <a:ea typeface="Adobe 宋体 Std L" pitchFamily="18" charset="-122"/>
                <a:cs typeface="华文细黑" pitchFamily="2" charset="-122"/>
              </a:rPr>
              <a:t>cookie</a:t>
            </a:r>
            <a:r>
              <a:rPr lang="zh-CN" altLang="en-US" sz="1200" b="1" i="1">
                <a:latin typeface="Adobe 宋体 Std L" pitchFamily="18" charset="-122"/>
                <a:ea typeface="Adobe 宋体 Std L" pitchFamily="18" charset="-122"/>
                <a:cs typeface="华文细黑" pitchFamily="2" charset="-122"/>
              </a:rPr>
              <a:t>本身有一定的大小限制，每个</a:t>
            </a:r>
            <a:r>
              <a:rPr lang="en-US" altLang="zh-CN" sz="1200" b="1" i="1">
                <a:latin typeface="Adobe 宋体 Std L" pitchFamily="18" charset="-122"/>
                <a:ea typeface="Adobe 宋体 Std L" pitchFamily="18" charset="-122"/>
                <a:cs typeface="华文细黑" pitchFamily="2" charset="-122"/>
              </a:rPr>
              <a:t>cookie</a:t>
            </a:r>
            <a:r>
              <a:rPr lang="zh-CN" altLang="en-US" sz="1200" b="1" i="1">
                <a:latin typeface="Adobe 宋体 Std L" pitchFamily="18" charset="-122"/>
                <a:ea typeface="Adobe 宋体 Std L" pitchFamily="18" charset="-122"/>
                <a:cs typeface="华文细黑" pitchFamily="2" charset="-122"/>
              </a:rPr>
              <a:t>所存放的数据不能超过</a:t>
            </a:r>
            <a:r>
              <a:rPr lang="en-US" altLang="zh-CN" sz="1200" b="1" i="1">
                <a:latin typeface="Adobe 宋体 Std L" pitchFamily="18" charset="-122"/>
                <a:ea typeface="Adobe 宋体 Std L" pitchFamily="18" charset="-122"/>
                <a:cs typeface="华文细黑" pitchFamily="2" charset="-122"/>
              </a:rPr>
              <a:t>4KB</a:t>
            </a:r>
            <a:endParaRPr lang="zh-CN" altLang="en-US" sz="1200" b="1" i="1">
              <a:latin typeface="Adobe 宋体 Std L" pitchFamily="18" charset="-122"/>
              <a:ea typeface="Adobe 宋体 Std L" pitchFamily="18" charset="-122"/>
              <a:cs typeface="华文细黑" pitchFamily="2" charset="-122"/>
            </a:endParaRPr>
          </a:p>
          <a:p>
            <a:pPr marL="742950" lvl="1" indent="-285750" fontAlgn="base">
              <a:lnSpc>
                <a:spcPct val="150000"/>
              </a:lnSpc>
              <a:spcBef>
                <a:spcPct val="20000"/>
              </a:spcBef>
              <a:spcAft>
                <a:spcPct val="0"/>
              </a:spcAft>
              <a:buClr>
                <a:schemeClr val="accent1"/>
              </a:buClr>
              <a:buFont typeface="Wingdings" pitchFamily="2" charset="2"/>
              <a:buChar char="n"/>
            </a:pPr>
            <a:r>
              <a:rPr lang="en-US" altLang="zh-CN" sz="1200" b="1" i="1">
                <a:latin typeface="Adobe 宋体 Std L" pitchFamily="18" charset="-122"/>
                <a:ea typeface="Adobe 宋体 Std L" pitchFamily="18" charset="-122"/>
                <a:cs typeface="华文细黑" pitchFamily="2" charset="-122"/>
              </a:rPr>
              <a:t>cookie</a:t>
            </a:r>
            <a:r>
              <a:rPr lang="zh-CN" altLang="en-US" sz="1200" b="1" i="1">
                <a:latin typeface="Adobe 宋体 Std L" pitchFamily="18" charset="-122"/>
                <a:ea typeface="Adobe 宋体 Std L" pitchFamily="18" charset="-122"/>
                <a:cs typeface="华文细黑" pitchFamily="2" charset="-122"/>
              </a:rPr>
              <a:t>是由一些键值对（</a:t>
            </a:r>
            <a:r>
              <a:rPr lang="en-US" altLang="zh-CN" sz="1200" b="1" i="1" err="1">
                <a:latin typeface="Adobe 宋体 Std L" pitchFamily="18" charset="-122"/>
                <a:ea typeface="Adobe 宋体 Std L" pitchFamily="18" charset="-122"/>
                <a:cs typeface="华文细黑" pitchFamily="2" charset="-122"/>
              </a:rPr>
              <a:t>cookieName</a:t>
            </a:r>
            <a:r>
              <a:rPr lang="en-US" altLang="zh-CN" sz="1200" b="1" i="1">
                <a:latin typeface="Adobe 宋体 Std L" pitchFamily="18" charset="-122"/>
                <a:ea typeface="Adobe 宋体 Std L" pitchFamily="18" charset="-122"/>
                <a:cs typeface="华文细黑" pitchFamily="2" charset="-122"/>
              </a:rPr>
              <a:t>-value</a:t>
            </a:r>
            <a:r>
              <a:rPr lang="zh-CN" altLang="en-US" sz="1200" b="1" i="1">
                <a:latin typeface="Adobe 宋体 Std L" pitchFamily="18" charset="-122"/>
                <a:ea typeface="Adobe 宋体 Std L" pitchFamily="18" charset="-122"/>
                <a:cs typeface="华文细黑" pitchFamily="2" charset="-122"/>
              </a:rPr>
              <a:t>）构成；根据</a:t>
            </a:r>
            <a:r>
              <a:rPr lang="en-US" altLang="zh-CN" sz="1200" b="1" i="1" err="1">
                <a:latin typeface="Adobe 宋体 Std L" pitchFamily="18" charset="-122"/>
                <a:ea typeface="Adobe 宋体 Std L" pitchFamily="18" charset="-122"/>
                <a:cs typeface="华文细黑" pitchFamily="2" charset="-122"/>
              </a:rPr>
              <a:t>cookieName</a:t>
            </a:r>
            <a:r>
              <a:rPr lang="zh-CN" altLang="en-US" sz="1200" b="1" i="1">
                <a:latin typeface="Adobe 宋体 Std L" pitchFamily="18" charset="-122"/>
                <a:ea typeface="Adobe 宋体 Std L" pitchFamily="18" charset="-122"/>
                <a:cs typeface="华文细黑" pitchFamily="2" charset="-122"/>
              </a:rPr>
              <a:t>来检索</a:t>
            </a:r>
            <a:r>
              <a:rPr lang="en-US" altLang="zh-CN" sz="1200" b="1" i="1">
                <a:latin typeface="Adobe 宋体 Std L" pitchFamily="18" charset="-122"/>
                <a:ea typeface="Adobe 宋体 Std L" pitchFamily="18" charset="-122"/>
                <a:cs typeface="华文细黑" pitchFamily="2" charset="-122"/>
              </a:rPr>
              <a:t>cookie</a:t>
            </a:r>
            <a:r>
              <a:rPr lang="zh-CN" altLang="en-US" sz="1200" b="1" i="1">
                <a:latin typeface="Adobe 宋体 Std L" pitchFamily="18" charset="-122"/>
                <a:ea typeface="Adobe 宋体 Std L" pitchFamily="18" charset="-122"/>
                <a:cs typeface="华文细黑" pitchFamily="2" charset="-122"/>
              </a:rPr>
              <a:t>中信息，包括</a:t>
            </a:r>
            <a:r>
              <a:rPr lang="en-US" altLang="zh-CN" sz="1200" b="1" i="1">
                <a:latin typeface="Adobe 宋体 Std L" pitchFamily="18" charset="-122"/>
                <a:ea typeface="Adobe 宋体 Std L" pitchFamily="18" charset="-122"/>
                <a:cs typeface="华文细黑" pitchFamily="2" charset="-122"/>
              </a:rPr>
              <a:t>expires</a:t>
            </a:r>
            <a:r>
              <a:rPr lang="zh-CN" altLang="en-US" sz="1200" b="1" i="1">
                <a:latin typeface="Adobe 宋体 Std L" pitchFamily="18" charset="-122"/>
                <a:ea typeface="Adobe 宋体 Std L" pitchFamily="18" charset="-122"/>
                <a:cs typeface="华文细黑" pitchFamily="2" charset="-122"/>
              </a:rPr>
              <a:t>、</a:t>
            </a:r>
            <a:r>
              <a:rPr lang="en-US" altLang="zh-CN" sz="1200" b="1" i="1">
                <a:latin typeface="Adobe 宋体 Std L" pitchFamily="18" charset="-122"/>
                <a:ea typeface="Adobe 宋体 Std L" pitchFamily="18" charset="-122"/>
                <a:cs typeface="华文细黑" pitchFamily="2" charset="-122"/>
              </a:rPr>
              <a:t>path</a:t>
            </a:r>
            <a:r>
              <a:rPr lang="zh-CN" altLang="en-US" sz="1200" b="1" i="1">
                <a:latin typeface="Adobe 宋体 Std L" pitchFamily="18" charset="-122"/>
                <a:ea typeface="Adobe 宋体 Std L" pitchFamily="18" charset="-122"/>
                <a:cs typeface="华文细黑" pitchFamily="2" charset="-122"/>
              </a:rPr>
              <a:t>和</a:t>
            </a:r>
            <a:r>
              <a:rPr lang="en-US" altLang="zh-CN" sz="1200" b="1" i="1">
                <a:latin typeface="Adobe 宋体 Std L" pitchFamily="18" charset="-122"/>
                <a:ea typeface="Adobe 宋体 Std L" pitchFamily="18" charset="-122"/>
                <a:cs typeface="华文细黑" pitchFamily="2" charset="-122"/>
              </a:rPr>
              <a:t>domain</a:t>
            </a:r>
            <a:r>
              <a:rPr lang="zh-CN" altLang="en-US" sz="1200" b="1" i="1">
                <a:latin typeface="Adobe 宋体 Std L" pitchFamily="18" charset="-122"/>
                <a:ea typeface="Adobe 宋体 Std L" pitchFamily="18" charset="-122"/>
                <a:cs typeface="华文细黑" pitchFamily="2" charset="-122"/>
              </a:rPr>
              <a:t>等信息</a:t>
            </a:r>
            <a:endParaRPr lang="en-US" altLang="zh-CN" sz="1200" b="1" i="1">
              <a:latin typeface="Adobe 宋体 Std L" pitchFamily="18" charset="-122"/>
              <a:ea typeface="Adobe 宋体 Std L" pitchFamily="18" charset="-122"/>
              <a:cs typeface="华文细黑" pitchFamily="2" charset="-122"/>
            </a:endParaRPr>
          </a:p>
          <a:p>
            <a:pPr marL="742950" lvl="1" indent="-285750" fontAlgn="base">
              <a:lnSpc>
                <a:spcPct val="150000"/>
              </a:lnSpc>
              <a:spcBef>
                <a:spcPct val="20000"/>
              </a:spcBef>
              <a:spcAft>
                <a:spcPct val="0"/>
              </a:spcAft>
              <a:buClr>
                <a:schemeClr val="accent1"/>
              </a:buClr>
              <a:buFont typeface="Wingdings" pitchFamily="2" charset="2"/>
              <a:buChar char="n"/>
            </a:pPr>
            <a:r>
              <a:rPr lang="zh-CN" altLang="en-US" sz="1200" b="1" i="1">
                <a:latin typeface="Adobe 宋体 Std L" pitchFamily="18" charset="-122"/>
                <a:ea typeface="Adobe 宋体 Std L" pitchFamily="18" charset="-122"/>
                <a:cs typeface="华文细黑" pitchFamily="2" charset="-122"/>
              </a:rPr>
              <a:t>一般情况下，</a:t>
            </a:r>
            <a:r>
              <a:rPr lang="en-US" altLang="zh-CN" sz="1200" b="1" i="1">
                <a:latin typeface="Adobe 宋体 Std L" pitchFamily="18" charset="-122"/>
                <a:ea typeface="Adobe 宋体 Std L" pitchFamily="18" charset="-122"/>
                <a:cs typeface="华文细黑" pitchFamily="2" charset="-122"/>
              </a:rPr>
              <a:t>cookie</a:t>
            </a:r>
            <a:r>
              <a:rPr lang="zh-CN" altLang="en-US" sz="1200" b="1" i="1">
                <a:latin typeface="Adobe 宋体 Std L" pitchFamily="18" charset="-122"/>
                <a:ea typeface="Adobe 宋体 Std L" pitchFamily="18" charset="-122"/>
                <a:cs typeface="华文细黑" pitchFamily="2" charset="-122"/>
              </a:rPr>
              <a:t>信息都没有经过编码；当</a:t>
            </a:r>
            <a:r>
              <a:rPr lang="en-US" altLang="zh-CN" sz="1200" b="1" i="1">
                <a:latin typeface="Adobe 宋体 Std L" pitchFamily="18" charset="-122"/>
                <a:ea typeface="Adobe 宋体 Std L" pitchFamily="18" charset="-122"/>
                <a:cs typeface="华文细黑" pitchFamily="2" charset="-122"/>
              </a:rPr>
              <a:t>cookie</a:t>
            </a:r>
            <a:r>
              <a:rPr lang="zh-CN" altLang="en-US" sz="1200" b="1" i="1">
                <a:latin typeface="Adobe 宋体 Std L" pitchFamily="18" charset="-122"/>
                <a:ea typeface="Adobe 宋体 Std L" pitchFamily="18" charset="-122"/>
                <a:cs typeface="华文细黑" pitchFamily="2" charset="-122"/>
              </a:rPr>
              <a:t>中包含</a:t>
            </a:r>
            <a:r>
              <a:rPr lang="zh-CN" altLang="en-US" sz="1200" b="1" i="1">
                <a:solidFill>
                  <a:srgbClr val="0000CC"/>
                </a:solidFill>
                <a:latin typeface="Adobe 宋体 Std L" pitchFamily="18" charset="-122"/>
                <a:ea typeface="Adobe 宋体 Std L" pitchFamily="18" charset="-122"/>
                <a:cs typeface="华文细黑" pitchFamily="2" charset="-122"/>
              </a:rPr>
              <a:t>空格、分号、逗号</a:t>
            </a:r>
            <a:r>
              <a:rPr lang="zh-CN" altLang="en-US" sz="1200" b="1" i="1">
                <a:latin typeface="Adobe 宋体 Std L" pitchFamily="18" charset="-122"/>
                <a:ea typeface="Adobe 宋体 Std L" pitchFamily="18" charset="-122"/>
                <a:cs typeface="华文细黑" pitchFamily="2" charset="-122"/>
              </a:rPr>
              <a:t>等特殊符号时，需要使用</a:t>
            </a:r>
            <a:r>
              <a:rPr lang="en-US" altLang="zh-CN" sz="1200" b="1" i="1">
                <a:latin typeface="Adobe 宋体 Std L" pitchFamily="18" charset="-122"/>
                <a:ea typeface="Adobe 宋体 Std L" pitchFamily="18" charset="-122"/>
                <a:cs typeface="华文细黑" pitchFamily="2" charset="-122"/>
              </a:rPr>
              <a:t>escape()</a:t>
            </a:r>
            <a:r>
              <a:rPr lang="zh-CN" altLang="en-US" sz="1200" b="1" i="1">
                <a:latin typeface="Adobe 宋体 Std L" pitchFamily="18" charset="-122"/>
                <a:ea typeface="Adobe 宋体 Std L" pitchFamily="18" charset="-122"/>
                <a:cs typeface="华文细黑" pitchFamily="2" charset="-122"/>
              </a:rPr>
              <a:t>函数进行编码；当从</a:t>
            </a:r>
            <a:r>
              <a:rPr lang="en-US" altLang="zh-CN" sz="1200" b="1" i="1">
                <a:latin typeface="Adobe 宋体 Std L" pitchFamily="18" charset="-122"/>
                <a:ea typeface="Adobe 宋体 Std L" pitchFamily="18" charset="-122"/>
                <a:cs typeface="华文细黑" pitchFamily="2" charset="-122"/>
              </a:rPr>
              <a:t>cookie</a:t>
            </a:r>
            <a:r>
              <a:rPr lang="zh-CN" altLang="en-US" sz="1200" b="1" i="1">
                <a:latin typeface="Adobe 宋体 Std L" pitchFamily="18" charset="-122"/>
                <a:ea typeface="Adobe 宋体 Std L" pitchFamily="18" charset="-122"/>
                <a:cs typeface="华文细黑" pitchFamily="2" charset="-122"/>
              </a:rPr>
              <a:t>中取出数据时，需要使用</a:t>
            </a:r>
            <a:r>
              <a:rPr lang="en-US" altLang="zh-CN" sz="1200" b="1" i="1" err="1">
                <a:latin typeface="Adobe 宋体 Std L" pitchFamily="18" charset="-122"/>
                <a:ea typeface="Adobe 宋体 Std L" pitchFamily="18" charset="-122"/>
                <a:cs typeface="华文细黑" pitchFamily="2" charset="-122"/>
              </a:rPr>
              <a:t>unescape</a:t>
            </a:r>
            <a:r>
              <a:rPr lang="en-US" altLang="zh-CN" sz="1200" b="1" i="1">
                <a:latin typeface="Adobe 宋体 Std L" pitchFamily="18" charset="-122"/>
                <a:ea typeface="Adobe 宋体 Std L" pitchFamily="18" charset="-122"/>
                <a:cs typeface="华文细黑" pitchFamily="2" charset="-122"/>
              </a:rPr>
              <a:t>()</a:t>
            </a:r>
            <a:r>
              <a:rPr lang="zh-CN" altLang="en-US" sz="1200" b="1" i="1">
                <a:latin typeface="Adobe 宋体 Std L" pitchFamily="18" charset="-122"/>
                <a:ea typeface="Adobe 宋体 Std L" pitchFamily="18" charset="-122"/>
                <a:cs typeface="华文细黑" pitchFamily="2" charset="-122"/>
              </a:rPr>
              <a:t>函数进行解码</a:t>
            </a:r>
            <a:endParaRPr lang="zh-CN" altLang="en-US" sz="1400" b="1">
              <a:latin typeface="Adobe 宋体 Std L" pitchFamily="18" charset="-122"/>
              <a:ea typeface="Adobe 宋体 Std L" pitchFamily="18" charset="-122"/>
              <a:cs typeface="华文细黑" pitchFamily="2" charset="-122"/>
            </a:endParaRPr>
          </a:p>
          <a:p>
            <a:endParaRPr lang="zh-CN" altLang="en-US" sz="1400" b="1">
              <a:latin typeface="Adobe 宋体 Std L" pitchFamily="18" charset="-122"/>
              <a:ea typeface="Adobe 宋体 Std L" pitchFamily="18" charset="-122"/>
              <a:cs typeface="华文细黑" pitchFamily="2" charset="-122"/>
            </a:endParaRPr>
          </a:p>
          <a:p>
            <a:r>
              <a:rPr lang="en-US" altLang="zh-CN" sz="1400" b="1"/>
              <a:t>    </a:t>
            </a:r>
          </a:p>
          <a:p>
            <a:pPr marL="342900" indent="-342900" fontAlgn="base">
              <a:lnSpc>
                <a:spcPct val="150000"/>
              </a:lnSpc>
              <a:spcBef>
                <a:spcPct val="20000"/>
              </a:spcBef>
              <a:spcAft>
                <a:spcPct val="0"/>
              </a:spcAft>
              <a:buClr>
                <a:schemeClr val="accent6"/>
              </a:buClr>
            </a:pPr>
            <a:r>
              <a:rPr lang="en-US" altLang="zh-CN" sz="1400" b="1"/>
              <a:t>	</a:t>
            </a:r>
            <a:endParaRPr lang="zh-CN" altLang="en-US" sz="1400" b="1"/>
          </a:p>
          <a:p>
            <a:pPr marL="342900" indent="-342900" fontAlgn="base">
              <a:lnSpc>
                <a:spcPct val="150000"/>
              </a:lnSpc>
              <a:spcBef>
                <a:spcPct val="20000"/>
              </a:spcBef>
              <a:spcAft>
                <a:spcPct val="0"/>
              </a:spcAft>
              <a:buClr>
                <a:schemeClr val="accent6"/>
              </a:buClr>
            </a:pPr>
            <a:endParaRPr kumimoji="0" lang="en-US" altLang="zh-CN" sz="18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p:txBody>
      </p:sp>
      <p:sp>
        <p:nvSpPr>
          <p:cNvPr id="9" name="文本占位符 8"/>
          <p:cNvSpPr>
            <a:spLocks noGrp="1"/>
          </p:cNvSpPr>
          <p:nvPr>
            <p:ph type="body" sz="quarter" idx="11"/>
          </p:nvPr>
        </p:nvSpPr>
        <p:spPr>
          <a:xfrm>
            <a:off x="857250" y="2000246"/>
            <a:ext cx="6858022" cy="338554"/>
          </a:xfrm>
        </p:spPr>
        <p:txBody>
          <a:bodyPr/>
          <a:lstStyle/>
          <a:p>
            <a:r>
              <a:rPr lang="en-US" err="1"/>
              <a:t>document.cookie</a:t>
            </a:r>
            <a:r>
              <a:rPr lang="en-US"/>
              <a:t>=</a:t>
            </a:r>
            <a:r>
              <a:rPr lang="en-US" err="1"/>
              <a:t>cookieStr</a:t>
            </a:r>
            <a:r>
              <a:rPr lang="en-US"/>
              <a:t>;</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endParaRPr sz="1400"/>
          </a:p>
          <a:p>
            <a:pPr>
              <a:buNone/>
            </a:pPr>
            <a:r>
              <a:rPr sz="1400"/>
              <a:t>	</a:t>
            </a:r>
          </a:p>
          <a:p>
            <a:pPr>
              <a:buNone/>
            </a:pPr>
            <a:endParaRPr sz="1400"/>
          </a:p>
          <a:p>
            <a:pPr>
              <a:buNone/>
            </a:pPr>
            <a:endParaRPr sz="1400"/>
          </a:p>
          <a:p>
            <a:pPr>
              <a:buNone/>
            </a:pPr>
            <a:endParaRPr sz="1400"/>
          </a:p>
          <a:p>
            <a:pPr>
              <a:buNone/>
            </a:pPr>
            <a:endParaRPr sz="1400"/>
          </a:p>
          <a:p>
            <a:pPr>
              <a:buNone/>
            </a:pPr>
            <a:endParaRPr sz="1400"/>
          </a:p>
          <a:p>
            <a:pPr>
              <a:buNone/>
            </a:pPr>
            <a:endParaRPr sz="1400"/>
          </a:p>
          <a:p>
            <a:pPr>
              <a:buNone/>
            </a:pPr>
            <a:r>
              <a:rPr sz="1400"/>
              <a:t>	</a:t>
            </a:r>
            <a:endParaRPr lang="zh-CN" altLang="en-US" sz="1400"/>
          </a:p>
          <a:p>
            <a:endParaRPr lang="zh-CN" altLang="en-US" sz="1400"/>
          </a:p>
          <a:p>
            <a:endParaRPr kumimoji="1" sz="1600">
              <a:solidFill>
                <a:srgbClr val="000000"/>
              </a:solidFill>
              <a:latin typeface="Adobe 仿宋 Std R" pitchFamily="18" charset="-122"/>
              <a:ea typeface="Adobe 仿宋 Std R" pitchFamily="18" charset="-122"/>
            </a:endParaRPr>
          </a:p>
          <a:p>
            <a:endParaRPr sz="1600"/>
          </a:p>
          <a:p>
            <a:pPr>
              <a:buNone/>
            </a:pPr>
            <a:endParaRPr sz="1600"/>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65</a:t>
            </a:fld>
            <a:endParaRPr lang="en-US" altLang="zh-CN"/>
          </a:p>
        </p:txBody>
      </p:sp>
      <p:sp>
        <p:nvSpPr>
          <p:cNvPr id="7" name="标题 2"/>
          <p:cNvSpPr>
            <a:spLocks noGrp="1"/>
          </p:cNvSpPr>
          <p:nvPr>
            <p:ph type="title"/>
          </p:nvPr>
        </p:nvSpPr>
        <p:spPr/>
        <p:txBody>
          <a:bodyPr>
            <a:normAutofit/>
          </a:bodyPr>
          <a:lstStyle/>
          <a:p>
            <a:r>
              <a:rPr lang="en-US" sz="2400"/>
              <a:t>8.6.1  document</a:t>
            </a:r>
            <a:r>
              <a:rPr sz="2400"/>
              <a:t>对象的属性</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7"/>
          <p:cNvSpPr txBox="1">
            <a:spLocks/>
          </p:cNvSpPr>
          <p:nvPr/>
        </p:nvSpPr>
        <p:spPr bwMode="auto">
          <a:xfrm>
            <a:off x="500040" y="857241"/>
            <a:ext cx="8207375" cy="2857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en-US" altLang="zh-CN" sz="1400" b="1">
                <a:latin typeface="Adobe 宋体 Std L" pitchFamily="18" charset="-122"/>
                <a:ea typeface="Adobe 宋体 Std L" pitchFamily="18" charset="-122"/>
                <a:cs typeface="华文细黑" pitchFamily="2" charset="-122"/>
              </a:rPr>
              <a:t> </a:t>
            </a:r>
            <a:r>
              <a:rPr lang="zh-CN" altLang="en-US" sz="1400" b="1">
                <a:latin typeface="Adobe 宋体 Std L" pitchFamily="18" charset="-122"/>
                <a:ea typeface="Adobe 宋体 Std L" pitchFamily="18" charset="-122"/>
                <a:cs typeface="华文细黑" pitchFamily="2" charset="-122"/>
              </a:rPr>
              <a:t>使用</a:t>
            </a:r>
            <a:r>
              <a:rPr lang="en-US" altLang="zh-CN" sz="1400" b="1">
                <a:latin typeface="Adobe 宋体 Std L" pitchFamily="18" charset="-122"/>
                <a:ea typeface="Adobe 宋体 Std L" pitchFamily="18" charset="-122"/>
                <a:cs typeface="华文细黑" pitchFamily="2" charset="-122"/>
              </a:rPr>
              <a:t>Cookie</a:t>
            </a:r>
            <a:r>
              <a:rPr lang="zh-CN" altLang="en-US" sz="1400" b="1">
                <a:latin typeface="Adobe 宋体 Std L" pitchFamily="18" charset="-122"/>
                <a:ea typeface="Adobe 宋体 Std L" pitchFamily="18" charset="-122"/>
                <a:cs typeface="华文细黑" pitchFamily="2" charset="-122"/>
              </a:rPr>
              <a:t>记录用户的登录信息：</a:t>
            </a:r>
            <a:r>
              <a:rPr lang="en-US" altLang="zh-CN" sz="1400" b="1" u="sng">
                <a:solidFill>
                  <a:srgbClr val="0000CC"/>
                </a:solidFill>
                <a:latin typeface="Adobe 宋体 Std L" pitchFamily="18" charset="-122"/>
                <a:ea typeface="Adobe 宋体 Std L" pitchFamily="18" charset="-122"/>
                <a:cs typeface="华文细黑" pitchFamily="2" charset="-122"/>
              </a:rPr>
              <a:t>documentCookie.html</a:t>
            </a:r>
            <a:endParaRPr kumimoji="0" lang="en-US" altLang="zh-CN" sz="18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p:txBody>
      </p:sp>
      <p:sp>
        <p:nvSpPr>
          <p:cNvPr id="16" name="文本占位符 8"/>
          <p:cNvSpPr>
            <a:spLocks noGrp="1"/>
          </p:cNvSpPr>
          <p:nvPr>
            <p:ph type="body" sz="quarter" idx="11"/>
          </p:nvPr>
        </p:nvSpPr>
        <p:spPr>
          <a:xfrm>
            <a:off x="642910" y="4233460"/>
            <a:ext cx="7786742" cy="584775"/>
          </a:xfrm>
          <a:solidFill>
            <a:srgbClr val="FFCCCC"/>
          </a:solidFill>
        </p:spPr>
        <p:style>
          <a:lnRef idx="3">
            <a:schemeClr val="lt1"/>
          </a:lnRef>
          <a:fillRef idx="1">
            <a:schemeClr val="accent2"/>
          </a:fillRef>
          <a:effectRef idx="1">
            <a:schemeClr val="accent2"/>
          </a:effectRef>
          <a:fontRef idx="minor">
            <a:schemeClr val="lt1"/>
          </a:fontRef>
        </p:style>
        <p:txBody>
          <a:bodyPr/>
          <a:lstStyle/>
          <a:p>
            <a:r>
              <a:rPr lang="en-US"/>
              <a:t>C:\Users\</a:t>
            </a:r>
            <a:r>
              <a:rPr lang="en-US" b="1"/>
              <a:t>Administrator</a:t>
            </a:r>
            <a:r>
              <a:rPr lang="en-US"/>
              <a:t>\AppData\Local\Microsoft\Windows\TemporaryInternet Files</a:t>
            </a:r>
            <a:endParaRPr/>
          </a:p>
        </p:txBody>
      </p:sp>
      <p:sp>
        <p:nvSpPr>
          <p:cNvPr id="14" name="矩形 13"/>
          <p:cNvSpPr/>
          <p:nvPr/>
        </p:nvSpPr>
        <p:spPr>
          <a:xfrm>
            <a:off x="642910" y="3786196"/>
            <a:ext cx="7786742" cy="307777"/>
          </a:xfrm>
          <a:prstGeom prst="rect">
            <a:avLst/>
          </a:prstGeom>
          <a:solidFill>
            <a:srgbClr val="00B0F0"/>
          </a:solidFill>
        </p:spPr>
        <p:style>
          <a:lnRef idx="3">
            <a:schemeClr val="lt1"/>
          </a:lnRef>
          <a:fillRef idx="1">
            <a:schemeClr val="accent2"/>
          </a:fillRef>
          <a:effectRef idx="1">
            <a:schemeClr val="accent2"/>
          </a:effectRef>
          <a:fontRef idx="minor">
            <a:schemeClr val="lt1"/>
          </a:fontRef>
        </p:style>
        <p:txBody>
          <a:bodyPr wrap="square">
            <a:spAutoFit/>
          </a:bodyPr>
          <a:lstStyle/>
          <a:p>
            <a:r>
              <a:rPr lang="en-US" altLang="zh-CN" sz="1400" b="1">
                <a:latin typeface="Adobe 宋体 Std L" pitchFamily="18" charset="-122"/>
                <a:ea typeface="Adobe 宋体 Std L" pitchFamily="18" charset="-122"/>
                <a:cs typeface="华文细黑" pitchFamily="2" charset="-122"/>
              </a:rPr>
              <a:t>IE</a:t>
            </a:r>
            <a:r>
              <a:rPr lang="zh-CN" altLang="en-US" sz="1400" b="1">
                <a:latin typeface="Adobe 宋体 Std L" pitchFamily="18" charset="-122"/>
                <a:ea typeface="Adobe 宋体 Std L" pitchFamily="18" charset="-122"/>
                <a:cs typeface="华文细黑" pitchFamily="2" charset="-122"/>
              </a:rPr>
              <a:t>浏览器中对应</a:t>
            </a:r>
            <a:r>
              <a:rPr lang="en-US" altLang="zh-CN" sz="1400" b="1">
                <a:latin typeface="Adobe 宋体 Std L" pitchFamily="18" charset="-122"/>
                <a:ea typeface="Adobe 宋体 Std L" pitchFamily="18" charset="-122"/>
                <a:cs typeface="华文细黑" pitchFamily="2" charset="-122"/>
              </a:rPr>
              <a:t>cookie</a:t>
            </a:r>
            <a:r>
              <a:rPr lang="zh-CN" altLang="en-US" sz="1400" b="1">
                <a:latin typeface="Adobe 宋体 Std L" pitchFamily="18" charset="-122"/>
                <a:ea typeface="Adobe 宋体 Std L" pitchFamily="18" charset="-122"/>
                <a:cs typeface="华文细黑" pitchFamily="2" charset="-122"/>
              </a:rPr>
              <a:t>的存放位置如下，其中</a:t>
            </a:r>
            <a:r>
              <a:rPr lang="en-US" altLang="zh-CN" sz="1400" b="1">
                <a:latin typeface="Adobe 宋体 Std L" pitchFamily="18" charset="-122"/>
                <a:ea typeface="Adobe 宋体 Std L" pitchFamily="18" charset="-122"/>
                <a:cs typeface="华文细黑" pitchFamily="2" charset="-122"/>
              </a:rPr>
              <a:t>Administrator</a:t>
            </a:r>
            <a:r>
              <a:rPr lang="zh-CN" altLang="en-US" sz="1400" b="1">
                <a:latin typeface="Adobe 宋体 Std L" pitchFamily="18" charset="-122"/>
                <a:ea typeface="Adobe 宋体 Std L" pitchFamily="18" charset="-122"/>
                <a:cs typeface="华文细黑" pitchFamily="2" charset="-122"/>
              </a:rPr>
              <a:t>是操作系统的用户名。</a:t>
            </a:r>
          </a:p>
        </p:txBody>
      </p:sp>
      <p:sp>
        <p:nvSpPr>
          <p:cNvPr id="12" name="文本占位符 8"/>
          <p:cNvSpPr txBox="1">
            <a:spLocks/>
          </p:cNvSpPr>
          <p:nvPr/>
        </p:nvSpPr>
        <p:spPr bwMode="auto">
          <a:xfrm>
            <a:off x="93625" y="1258052"/>
            <a:ext cx="7715304" cy="2308324"/>
          </a:xfrm>
          <a:prstGeom prst="rect">
            <a:avLst/>
          </a:prstGeom>
          <a:solidFill>
            <a:srgbClr val="FFFF99"/>
          </a:solidFill>
          <a:ln w="9525">
            <a:noFill/>
            <a:miter lim="800000"/>
            <a:headEnd/>
            <a:tailEnd/>
          </a:ln>
          <a:effectLst>
            <a:outerShdw blurRad="63500" dist="20000" dir="5400000" rotWithShape="0">
              <a:srgbClr val="000000">
                <a:alpha val="37999"/>
              </a:srgbClr>
            </a:outerShdw>
          </a:effectLst>
        </p:spPr>
        <p:txBody>
          <a:bodyPr vert="horz" wrap="square" lIns="91440" tIns="45720" rIns="91440" bIns="45720" numCol="1" anchor="t" anchorCtr="0" compatLnSpc="1">
            <a:prstTxWarp prst="textNoShape">
              <a:avLst/>
            </a:prstTxWarp>
            <a:spAutoFit/>
          </a:bodyPr>
          <a:lstStyle/>
          <a:p>
            <a:r>
              <a:rPr lang="en-US" sz="1600" b="1"/>
              <a:t>//cookie</a:t>
            </a:r>
            <a:r>
              <a:rPr lang="zh-CN" altLang="en-US" sz="1600" b="1"/>
              <a:t>赋值</a:t>
            </a:r>
            <a:endParaRPr lang="en-US" sz="1600" b="1"/>
          </a:p>
          <a:p>
            <a:r>
              <a:rPr lang="en-US" sz="1600" b="1" err="1"/>
              <a:t>document.cookie</a:t>
            </a:r>
            <a:r>
              <a:rPr lang="en-US" sz="1600"/>
              <a:t>=</a:t>
            </a:r>
            <a:r>
              <a:rPr lang="en-US" sz="1600" err="1"/>
              <a:t>cookieSplit+cookieName</a:t>
            </a:r>
            <a:r>
              <a:rPr lang="en-US" sz="1600"/>
              <a:t>+"="+</a:t>
            </a:r>
            <a:r>
              <a:rPr lang="en-US" sz="1600" b="1"/>
              <a:t>escape(</a:t>
            </a:r>
            <a:r>
              <a:rPr lang="en-US" sz="1600" b="1" err="1"/>
              <a:t>userName</a:t>
            </a:r>
            <a:r>
              <a:rPr lang="en-US" sz="1600" b="1"/>
              <a:t>)</a:t>
            </a:r>
            <a:r>
              <a:rPr lang="en-US" sz="1600"/>
              <a:t>+","+</a:t>
            </a:r>
            <a:r>
              <a:rPr lang="en-US" sz="1600" b="1"/>
              <a:t>escape(</a:t>
            </a:r>
            <a:r>
              <a:rPr lang="en-US" sz="1600" b="1" err="1"/>
              <a:t>userPwd</a:t>
            </a:r>
            <a:r>
              <a:rPr lang="en-US" sz="1600" b="1"/>
              <a:t>)</a:t>
            </a:r>
            <a:r>
              <a:rPr lang="en-US" sz="1600"/>
              <a:t>	+";expires="+</a:t>
            </a:r>
            <a:r>
              <a:rPr lang="en-US" sz="1600" b="1" err="1"/>
              <a:t>expireDate.toGMTString</a:t>
            </a:r>
            <a:r>
              <a:rPr lang="en-US" sz="1600" b="1"/>
              <a:t>();</a:t>
            </a:r>
          </a:p>
          <a:p>
            <a:r>
              <a:rPr lang="en-US" altLang="zh-CN" sz="1600" b="1"/>
              <a:t>//cookie</a:t>
            </a:r>
            <a:r>
              <a:rPr lang="zh-CN" altLang="en-US" sz="1600" b="1"/>
              <a:t>取值</a:t>
            </a:r>
            <a:endParaRPr lang="en-US" altLang="zh-CN" sz="1600" b="1"/>
          </a:p>
          <a:p>
            <a:r>
              <a:rPr lang="en-US" sz="1600" err="1"/>
              <a:t>var</a:t>
            </a:r>
            <a:r>
              <a:rPr lang="en-US" sz="1600"/>
              <a:t> </a:t>
            </a:r>
            <a:r>
              <a:rPr lang="en-US" sz="1600" err="1"/>
              <a:t>currentCookie</a:t>
            </a:r>
            <a:r>
              <a:rPr lang="en-US" sz="1600"/>
              <a:t>=</a:t>
            </a:r>
            <a:r>
              <a:rPr lang="en-US" sz="1600" b="1" err="1"/>
              <a:t>document.cookie</a:t>
            </a:r>
            <a:r>
              <a:rPr lang="en-US" sz="1600" b="1"/>
              <a:t>;</a:t>
            </a:r>
            <a:endParaRPr lang="zh-CN" altLang="en-US" sz="1600"/>
          </a:p>
          <a:p>
            <a:r>
              <a:rPr lang="en-US" sz="1600" err="1"/>
              <a:t>var</a:t>
            </a:r>
            <a:r>
              <a:rPr lang="en-US" sz="1600"/>
              <a:t> </a:t>
            </a:r>
            <a:r>
              <a:rPr lang="en-US" sz="1600" err="1"/>
              <a:t>startPosition</a:t>
            </a:r>
            <a:r>
              <a:rPr lang="en-US" sz="1600"/>
              <a:t>=</a:t>
            </a:r>
            <a:r>
              <a:rPr lang="en-US" sz="1600" err="1"/>
              <a:t>currentCookie.indexOf</a:t>
            </a:r>
            <a:r>
              <a:rPr lang="en-US" sz="1600"/>
              <a:t>(</a:t>
            </a:r>
            <a:r>
              <a:rPr lang="en-US" sz="1600" err="1"/>
              <a:t>beginPart</a:t>
            </a:r>
            <a:r>
              <a:rPr lang="en-US" sz="1600"/>
              <a:t>);</a:t>
            </a:r>
          </a:p>
          <a:p>
            <a:r>
              <a:rPr lang="en-US" sz="1600" err="1"/>
              <a:t>cookieData</a:t>
            </a:r>
            <a:r>
              <a:rPr lang="en-US" sz="1600"/>
              <a:t>=</a:t>
            </a:r>
            <a:r>
              <a:rPr lang="en-US" sz="1600" err="1"/>
              <a:t>currentCookie.substring</a:t>
            </a:r>
            <a:r>
              <a:rPr lang="en-US" sz="1600"/>
              <a:t>(</a:t>
            </a:r>
            <a:r>
              <a:rPr lang="en-US" sz="1600" err="1"/>
              <a:t>startPosition</a:t>
            </a:r>
            <a:r>
              <a:rPr lang="en-US" sz="1600"/>
              <a:t>+(</a:t>
            </a:r>
            <a:r>
              <a:rPr lang="en-US" sz="1600" err="1"/>
              <a:t>beginPart</a:t>
            </a:r>
            <a:r>
              <a:rPr lang="en-US" sz="1600"/>
              <a:t>).</a:t>
            </a:r>
            <a:r>
              <a:rPr lang="en-US" sz="1600" err="1"/>
              <a:t>length,endPosition</a:t>
            </a:r>
            <a:r>
              <a:rPr lang="en-US" sz="1600"/>
              <a:t>);</a:t>
            </a:r>
            <a:endParaRPr lang="zh-CN" altLang="en-US" sz="1600"/>
          </a:p>
          <a:p>
            <a:r>
              <a:rPr lang="en-US" sz="1600"/>
              <a:t>//</a:t>
            </a:r>
            <a:r>
              <a:rPr lang="zh-CN" altLang="en-US" sz="1600"/>
              <a:t>对</a:t>
            </a:r>
            <a:r>
              <a:rPr lang="en-US" sz="1600"/>
              <a:t>cookie</a:t>
            </a:r>
            <a:r>
              <a:rPr lang="zh-CN" altLang="en-US" sz="1600"/>
              <a:t>数据进行分割</a:t>
            </a:r>
          </a:p>
          <a:p>
            <a:r>
              <a:rPr lang="en-US" sz="1600" err="1"/>
              <a:t>var</a:t>
            </a:r>
            <a:r>
              <a:rPr lang="en-US" sz="1600"/>
              <a:t> </a:t>
            </a:r>
            <a:r>
              <a:rPr lang="en-US" sz="1600" err="1"/>
              <a:t>datas</a:t>
            </a:r>
            <a:r>
              <a:rPr lang="en-US" sz="1600"/>
              <a:t>=</a:t>
            </a:r>
            <a:r>
              <a:rPr lang="en-US" sz="1600" err="1"/>
              <a:t>cookieData.split</a:t>
            </a:r>
            <a:r>
              <a:rPr lang="en-US" sz="1600"/>
              <a:t>(",");</a:t>
            </a:r>
            <a:endParaRPr lang="zh-CN" altLang="en-US" sz="1600"/>
          </a:p>
        </p:txBody>
      </p:sp>
      <p:pic>
        <p:nvPicPr>
          <p:cNvPr id="13" name="图片 12" descr="C:\Users\guoqy\AppData\Local\Temp\SNAGHTML10ed7ab3.PNG"/>
          <p:cNvPicPr>
            <a:picLocks noChangeAspect="1"/>
          </p:cNvPicPr>
          <p:nvPr/>
        </p:nvPicPr>
        <p:blipFill>
          <a:blip r:embed="rId3"/>
          <a:srcRect/>
          <a:stretch>
            <a:fillRect/>
          </a:stretch>
        </p:blipFill>
        <p:spPr bwMode="auto">
          <a:xfrm>
            <a:off x="6177066" y="723517"/>
            <a:ext cx="2953518" cy="227686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6">
                                            <p:bg/>
                                          </p:spTgt>
                                        </p:tgtEl>
                                        <p:attrNameLst>
                                          <p:attrName>style.visibility</p:attrName>
                                        </p:attrNameLst>
                                      </p:cBhvr>
                                      <p:to>
                                        <p:strVal val="visible"/>
                                      </p:to>
                                    </p:set>
                                    <p:anim calcmode="lin" valueType="num">
                                      <p:cBhvr additive="base">
                                        <p:cTn id="16" dur="500" fill="hold"/>
                                        <p:tgtEl>
                                          <p:spTgt spid="16">
                                            <p:bg/>
                                          </p:spTgt>
                                        </p:tgtEl>
                                        <p:attrNameLst>
                                          <p:attrName>ppt_x</p:attrName>
                                        </p:attrNameLst>
                                      </p:cBhvr>
                                      <p:tavLst>
                                        <p:tav tm="0">
                                          <p:val>
                                            <p:strVal val="#ppt_x"/>
                                          </p:val>
                                        </p:tav>
                                        <p:tav tm="100000">
                                          <p:val>
                                            <p:strVal val="#ppt_x"/>
                                          </p:val>
                                        </p:tav>
                                      </p:tavLst>
                                    </p:anim>
                                    <p:anim calcmode="lin" valueType="num">
                                      <p:cBhvr additive="base">
                                        <p:cTn id="17" dur="500" fill="hold"/>
                                        <p:tgtEl>
                                          <p:spTgt spid="16">
                                            <p:bg/>
                                          </p:spTgt>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6">
                                            <p:txEl>
                                              <p:pRg st="0" end="0"/>
                                            </p:txEl>
                                          </p:spTgt>
                                        </p:tgtEl>
                                        <p:attrNameLst>
                                          <p:attrName>style.visibility</p:attrName>
                                        </p:attrNameLst>
                                      </p:cBhvr>
                                      <p:to>
                                        <p:strVal val="visible"/>
                                      </p:to>
                                    </p:set>
                                    <p:anim calcmode="lin" valueType="num">
                                      <p:cBhvr additive="base">
                                        <p:cTn id="20"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animBg="1"/>
      <p:bldP spid="14" grpId="0" animBg="1"/>
      <p:bldP spid="1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endParaRPr sz="1600"/>
          </a:p>
          <a:p>
            <a:endParaRPr kumimoji="1" sz="1600">
              <a:solidFill>
                <a:srgbClr val="000000"/>
              </a:solidFill>
              <a:latin typeface="Adobe 仿宋 Std R" pitchFamily="18" charset="-122"/>
              <a:ea typeface="Adobe 仿宋 Std R" pitchFamily="18" charset="-122"/>
            </a:endParaRPr>
          </a:p>
          <a:p>
            <a:endParaRPr sz="1600"/>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66</a:t>
            </a:fld>
            <a:endParaRPr lang="en-US" altLang="zh-CN"/>
          </a:p>
        </p:txBody>
      </p:sp>
      <p:sp>
        <p:nvSpPr>
          <p:cNvPr id="7" name="标题 2"/>
          <p:cNvSpPr>
            <a:spLocks noGrp="1"/>
          </p:cNvSpPr>
          <p:nvPr>
            <p:ph type="title"/>
          </p:nvPr>
        </p:nvSpPr>
        <p:spPr/>
        <p:txBody>
          <a:bodyPr>
            <a:normAutofit/>
          </a:bodyPr>
          <a:lstStyle/>
          <a:p>
            <a:r>
              <a:rPr lang="en-US" sz="2400"/>
              <a:t>8.6.2  document</a:t>
            </a:r>
            <a:r>
              <a:rPr sz="2400"/>
              <a:t>对象的方法</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7"/>
          <p:cNvSpPr txBox="1">
            <a:spLocks/>
          </p:cNvSpPr>
          <p:nvPr/>
        </p:nvSpPr>
        <p:spPr bwMode="auto">
          <a:xfrm>
            <a:off x="500040" y="857241"/>
            <a:ext cx="8207375" cy="20717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buFont typeface="Wingdings" pitchFamily="2" charset="2"/>
              <a:buChar char="l"/>
            </a:pPr>
            <a:r>
              <a:rPr lang="en-US" altLang="zh-CN" sz="1400" b="1">
                <a:latin typeface="Adobe 宋体 Std L" pitchFamily="18" charset="-122"/>
                <a:ea typeface="Adobe 宋体 Std L" pitchFamily="18" charset="-122"/>
                <a:cs typeface="华文细黑" pitchFamily="2" charset="-122"/>
              </a:rPr>
              <a:t>document</a:t>
            </a:r>
            <a:r>
              <a:rPr lang="zh-CN" altLang="en-US" sz="1400" b="1">
                <a:latin typeface="Adobe 宋体 Std L" pitchFamily="18" charset="-122"/>
                <a:ea typeface="Adobe 宋体 Std L" pitchFamily="18" charset="-122"/>
                <a:cs typeface="华文细黑" pitchFamily="2" charset="-122"/>
              </a:rPr>
              <a:t>对象的方法从整体上分为两大类：</a:t>
            </a:r>
            <a:endParaRPr lang="en-US" altLang="zh-CN" sz="1400" b="1">
              <a:latin typeface="Adobe 宋体 Std L" pitchFamily="18" charset="-122"/>
              <a:ea typeface="Adobe 宋体 Std L" pitchFamily="18" charset="-122"/>
              <a:cs typeface="华文细黑" pitchFamily="2" charset="-122"/>
            </a:endParaRPr>
          </a:p>
          <a:p>
            <a:pPr marL="742950" lvl="1" indent="-285750" fontAlgn="base">
              <a:lnSpc>
                <a:spcPct val="150000"/>
              </a:lnSpc>
              <a:spcBef>
                <a:spcPct val="20000"/>
              </a:spcBef>
              <a:spcAft>
                <a:spcPct val="0"/>
              </a:spcAft>
              <a:buClr>
                <a:schemeClr val="accent1"/>
              </a:buClr>
              <a:buFont typeface="Wingdings" pitchFamily="2" charset="2"/>
              <a:buChar char="n"/>
            </a:pPr>
            <a:r>
              <a:rPr lang="zh-CN" altLang="en-US" sz="1300" b="1" i="1">
                <a:latin typeface="Adobe 宋体 Std L" pitchFamily="18" charset="-122"/>
                <a:ea typeface="Adobe 宋体 Std L" pitchFamily="18" charset="-122"/>
                <a:cs typeface="华文细黑" pitchFamily="2" charset="-122"/>
              </a:rPr>
              <a:t>对文档流的操作</a:t>
            </a:r>
            <a:endParaRPr lang="en-US" altLang="zh-CN" sz="1300" b="1" i="1">
              <a:latin typeface="Adobe 宋体 Std L" pitchFamily="18" charset="-122"/>
              <a:ea typeface="Adobe 宋体 Std L" pitchFamily="18" charset="-122"/>
              <a:cs typeface="华文细黑" pitchFamily="2" charset="-122"/>
            </a:endParaRPr>
          </a:p>
          <a:p>
            <a:pPr marL="742950" lvl="1" indent="-285750" fontAlgn="base">
              <a:lnSpc>
                <a:spcPct val="150000"/>
              </a:lnSpc>
              <a:spcBef>
                <a:spcPct val="20000"/>
              </a:spcBef>
              <a:spcAft>
                <a:spcPct val="0"/>
              </a:spcAft>
              <a:buClr>
                <a:schemeClr val="accent1"/>
              </a:buClr>
              <a:buFont typeface="Wingdings" pitchFamily="2" charset="2"/>
              <a:buChar char="n"/>
            </a:pPr>
            <a:r>
              <a:rPr lang="zh-CN" altLang="en-US" sz="1300" b="1" i="1">
                <a:latin typeface="Adobe 宋体 Std L" pitchFamily="18" charset="-122"/>
                <a:ea typeface="Adobe 宋体 Std L" pitchFamily="18" charset="-122"/>
                <a:cs typeface="华文细黑" pitchFamily="2" charset="-122"/>
              </a:rPr>
              <a:t>对文档元素的操作</a:t>
            </a:r>
            <a:endParaRPr lang="en-US" altLang="zh-CN" sz="1300" b="1">
              <a:latin typeface="Adobe 宋体 Std L" pitchFamily="18" charset="-122"/>
              <a:ea typeface="Adobe 宋体 Std L" pitchFamily="18" charset="-122"/>
              <a:cs typeface="华文细黑" pitchFamily="2" charset="-122"/>
            </a:endParaRPr>
          </a:p>
          <a:p>
            <a:pPr marL="342900" lvl="1" indent="-342900" fontAlgn="base">
              <a:lnSpc>
                <a:spcPct val="150000"/>
              </a:lnSpc>
              <a:spcBef>
                <a:spcPct val="20000"/>
              </a:spcBef>
              <a:spcAft>
                <a:spcPct val="0"/>
              </a:spcAft>
              <a:buClr>
                <a:schemeClr val="accent6"/>
              </a:buClr>
              <a:buFont typeface="Wingdings" pitchFamily="2" charset="2"/>
              <a:buChar char="l"/>
            </a:pPr>
            <a:r>
              <a:rPr lang="en-US" altLang="zh-CN" sz="1400" b="1">
                <a:latin typeface="Adobe 宋体 Std L" pitchFamily="18" charset="-122"/>
                <a:ea typeface="Adobe 宋体 Std L" pitchFamily="18" charset="-122"/>
                <a:cs typeface="华文细黑" pitchFamily="2" charset="-122"/>
              </a:rPr>
              <a:t>open()</a:t>
            </a:r>
            <a:r>
              <a:rPr lang="zh-CN" altLang="en-US" sz="1400" b="1">
                <a:latin typeface="Adobe 宋体 Std L" pitchFamily="18" charset="-122"/>
                <a:ea typeface="Adobe 宋体 Std L" pitchFamily="18" charset="-122"/>
                <a:cs typeface="华文细黑" pitchFamily="2" charset="-122"/>
              </a:rPr>
              <a:t>、</a:t>
            </a:r>
            <a:r>
              <a:rPr lang="en-US" altLang="zh-CN" sz="1400" b="1">
                <a:latin typeface="Adobe 宋体 Std L" pitchFamily="18" charset="-122"/>
                <a:ea typeface="Adobe 宋体 Std L" pitchFamily="18" charset="-122"/>
                <a:cs typeface="华文细黑" pitchFamily="2" charset="-122"/>
              </a:rPr>
              <a:t>write()</a:t>
            </a:r>
            <a:r>
              <a:rPr lang="zh-CN" altLang="en-US" sz="1400" b="1">
                <a:latin typeface="Adobe 宋体 Std L" pitchFamily="18" charset="-122"/>
                <a:ea typeface="Adobe 宋体 Std L" pitchFamily="18" charset="-122"/>
                <a:cs typeface="华文细黑" pitchFamily="2" charset="-122"/>
              </a:rPr>
              <a:t>、</a:t>
            </a:r>
            <a:r>
              <a:rPr lang="en-US" altLang="zh-CN" sz="1400" b="1" err="1">
                <a:latin typeface="Adobe 宋体 Std L" pitchFamily="18" charset="-122"/>
                <a:ea typeface="Adobe 宋体 Std L" pitchFamily="18" charset="-122"/>
                <a:cs typeface="华文细黑" pitchFamily="2" charset="-122"/>
              </a:rPr>
              <a:t>writeln</a:t>
            </a:r>
            <a:r>
              <a:rPr lang="en-US" altLang="zh-CN" sz="1400" b="1">
                <a:latin typeface="Adobe 宋体 Std L" pitchFamily="18" charset="-122"/>
                <a:ea typeface="Adobe 宋体 Std L" pitchFamily="18" charset="-122"/>
                <a:cs typeface="华文细黑" pitchFamily="2" charset="-122"/>
              </a:rPr>
              <a:t>()</a:t>
            </a:r>
            <a:r>
              <a:rPr lang="zh-CN" altLang="en-US" sz="1400" b="1">
                <a:latin typeface="Adobe 宋体 Std L" pitchFamily="18" charset="-122"/>
                <a:ea typeface="Adobe 宋体 Std L" pitchFamily="18" charset="-122"/>
                <a:cs typeface="华文细黑" pitchFamily="2" charset="-122"/>
              </a:rPr>
              <a:t>和</a:t>
            </a:r>
            <a:r>
              <a:rPr lang="en-US" altLang="zh-CN" sz="1400" b="1">
                <a:latin typeface="Adobe 宋体 Std L" pitchFamily="18" charset="-122"/>
                <a:ea typeface="Adobe 宋体 Std L" pitchFamily="18" charset="-122"/>
                <a:cs typeface="华文细黑" pitchFamily="2" charset="-122"/>
              </a:rPr>
              <a:t>close()</a:t>
            </a:r>
            <a:r>
              <a:rPr lang="zh-CN" altLang="en-US" sz="1400" b="1">
                <a:latin typeface="Adobe 宋体 Std L" pitchFamily="18" charset="-122"/>
                <a:ea typeface="Adobe 宋体 Std L" pitchFamily="18" charset="-122"/>
                <a:cs typeface="华文细黑" pitchFamily="2" charset="-122"/>
              </a:rPr>
              <a:t>方法可以实现文档流的打开、写入、关闭等操作</a:t>
            </a:r>
            <a:endParaRPr lang="en-US" altLang="zh-CN" sz="1400" b="1">
              <a:latin typeface="Adobe 宋体 Std L" pitchFamily="18" charset="-122"/>
              <a:ea typeface="Adobe 宋体 Std L" pitchFamily="18" charset="-122"/>
              <a:cs typeface="华文细黑" pitchFamily="2" charset="-122"/>
            </a:endParaRPr>
          </a:p>
          <a:p>
            <a:pPr marL="342900" lvl="1" indent="-342900" fontAlgn="base">
              <a:lnSpc>
                <a:spcPct val="150000"/>
              </a:lnSpc>
              <a:spcBef>
                <a:spcPct val="20000"/>
              </a:spcBef>
              <a:spcAft>
                <a:spcPct val="0"/>
              </a:spcAft>
              <a:buClr>
                <a:schemeClr val="accent6"/>
              </a:buClr>
              <a:buFont typeface="Wingdings" pitchFamily="2" charset="2"/>
              <a:buChar char="l"/>
            </a:pPr>
            <a:r>
              <a:rPr lang="en-US" altLang="zh-CN" sz="1400" b="1" err="1">
                <a:latin typeface="Adobe 宋体 Std L" pitchFamily="18" charset="-122"/>
                <a:ea typeface="Adobe 宋体 Std L" pitchFamily="18" charset="-122"/>
                <a:cs typeface="华文细黑" pitchFamily="2" charset="-122"/>
              </a:rPr>
              <a:t>getElementById</a:t>
            </a:r>
            <a:r>
              <a:rPr lang="en-US" altLang="zh-CN" sz="1400" b="1">
                <a:latin typeface="Adobe 宋体 Std L" pitchFamily="18" charset="-122"/>
                <a:ea typeface="Adobe 宋体 Std L" pitchFamily="18" charset="-122"/>
                <a:cs typeface="华文细黑" pitchFamily="2" charset="-122"/>
              </a:rPr>
              <a:t>()</a:t>
            </a:r>
            <a:r>
              <a:rPr lang="zh-CN" altLang="en-US" sz="1400" b="1">
                <a:latin typeface="Adobe 宋体 Std L" pitchFamily="18" charset="-122"/>
                <a:ea typeface="Adobe 宋体 Std L" pitchFamily="18" charset="-122"/>
                <a:cs typeface="华文细黑" pitchFamily="2" charset="-122"/>
              </a:rPr>
              <a:t>、</a:t>
            </a:r>
            <a:r>
              <a:rPr lang="en-US" altLang="zh-CN" sz="1400" b="1" err="1">
                <a:latin typeface="Adobe 宋体 Std L" pitchFamily="18" charset="-122"/>
                <a:ea typeface="Adobe 宋体 Std L" pitchFamily="18" charset="-122"/>
                <a:cs typeface="华文细黑" pitchFamily="2" charset="-122"/>
              </a:rPr>
              <a:t>getElement</a:t>
            </a:r>
            <a:r>
              <a:rPr lang="en-US" altLang="zh-CN" sz="1400" b="1" err="1">
                <a:solidFill>
                  <a:srgbClr val="FF0000"/>
                </a:solidFill>
                <a:latin typeface="Adobe 宋体 Std L" pitchFamily="18" charset="-122"/>
                <a:ea typeface="Adobe 宋体 Std L" pitchFamily="18" charset="-122"/>
                <a:cs typeface="华文细黑" pitchFamily="2" charset="-122"/>
              </a:rPr>
              <a:t>s</a:t>
            </a:r>
            <a:r>
              <a:rPr lang="en-US" altLang="zh-CN" sz="1400" b="1" err="1">
                <a:latin typeface="Adobe 宋体 Std L" pitchFamily="18" charset="-122"/>
                <a:ea typeface="Adobe 宋体 Std L" pitchFamily="18" charset="-122"/>
                <a:cs typeface="华文细黑" pitchFamily="2" charset="-122"/>
              </a:rPr>
              <a:t>ByName</a:t>
            </a:r>
            <a:r>
              <a:rPr lang="en-US" altLang="zh-CN" sz="1400" b="1">
                <a:latin typeface="Adobe 宋体 Std L" pitchFamily="18" charset="-122"/>
                <a:ea typeface="Adobe 宋体 Std L" pitchFamily="18" charset="-122"/>
                <a:cs typeface="华文细黑" pitchFamily="2" charset="-122"/>
              </a:rPr>
              <a:t>()</a:t>
            </a:r>
            <a:r>
              <a:rPr lang="zh-CN" altLang="en-US" sz="1400" b="1">
                <a:latin typeface="Adobe 宋体 Std L" pitchFamily="18" charset="-122"/>
                <a:ea typeface="Adobe 宋体 Std L" pitchFamily="18" charset="-122"/>
                <a:cs typeface="华文细黑" pitchFamily="2" charset="-122"/>
              </a:rPr>
              <a:t>、</a:t>
            </a:r>
            <a:r>
              <a:rPr lang="en-US" altLang="zh-CN" sz="1400" b="1" err="1">
                <a:latin typeface="Adobe 宋体 Std L" pitchFamily="18" charset="-122"/>
                <a:ea typeface="Adobe 宋体 Std L" pitchFamily="18" charset="-122"/>
                <a:cs typeface="华文细黑" pitchFamily="2" charset="-122"/>
              </a:rPr>
              <a:t>getElement</a:t>
            </a:r>
            <a:r>
              <a:rPr lang="en-US" altLang="zh-CN" sz="1400" b="1" err="1">
                <a:solidFill>
                  <a:srgbClr val="FF0000"/>
                </a:solidFill>
                <a:latin typeface="Adobe 宋体 Std L" pitchFamily="18" charset="-122"/>
                <a:ea typeface="Adobe 宋体 Std L" pitchFamily="18" charset="-122"/>
                <a:cs typeface="华文细黑" pitchFamily="2" charset="-122"/>
              </a:rPr>
              <a:t>s</a:t>
            </a:r>
            <a:r>
              <a:rPr lang="en-US" altLang="zh-CN" sz="1400" b="1" err="1">
                <a:latin typeface="Adobe 宋体 Std L" pitchFamily="18" charset="-122"/>
                <a:ea typeface="Adobe 宋体 Std L" pitchFamily="18" charset="-122"/>
                <a:cs typeface="华文细黑" pitchFamily="2" charset="-122"/>
              </a:rPr>
              <a:t>ByTagName</a:t>
            </a:r>
            <a:r>
              <a:rPr lang="en-US" altLang="zh-CN" sz="1400" b="1">
                <a:latin typeface="Adobe 宋体 Std L" pitchFamily="18" charset="-122"/>
                <a:ea typeface="Adobe 宋体 Std L" pitchFamily="18" charset="-122"/>
                <a:cs typeface="华文细黑" pitchFamily="2" charset="-122"/>
              </a:rPr>
              <a:t>() </a:t>
            </a:r>
            <a:r>
              <a:rPr lang="zh-CN" altLang="en-US" sz="1400" b="1">
                <a:latin typeface="Adobe 宋体 Std L" pitchFamily="18" charset="-122"/>
                <a:ea typeface="Adobe 宋体 Std L" pitchFamily="18" charset="-122"/>
                <a:cs typeface="华文细黑" pitchFamily="2" charset="-122"/>
              </a:rPr>
              <a:t>“复数” 等方法用于操作文档中的元素</a:t>
            </a:r>
            <a:endParaRPr kumimoji="0" lang="en-US" altLang="zh-CN" sz="18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endParaRPr sz="1600"/>
          </a:p>
          <a:p>
            <a:endParaRPr kumimoji="1" sz="1600">
              <a:solidFill>
                <a:srgbClr val="000000"/>
              </a:solidFill>
              <a:latin typeface="Adobe 仿宋 Std R" pitchFamily="18" charset="-122"/>
              <a:ea typeface="Adobe 仿宋 Std R" pitchFamily="18" charset="-122"/>
            </a:endParaRPr>
          </a:p>
          <a:p>
            <a:endParaRPr sz="1600"/>
          </a:p>
          <a:p>
            <a:pPr>
              <a:buNone/>
            </a:pPr>
            <a:endParaRPr sz="1600"/>
          </a:p>
          <a:p>
            <a:pPr>
              <a:buNone/>
            </a:pPr>
            <a:endParaRPr/>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67</a:t>
            </a:fld>
            <a:endParaRPr lang="en-US" altLang="zh-CN"/>
          </a:p>
        </p:txBody>
      </p:sp>
      <p:sp>
        <p:nvSpPr>
          <p:cNvPr id="7" name="标题 2"/>
          <p:cNvSpPr>
            <a:spLocks noGrp="1"/>
          </p:cNvSpPr>
          <p:nvPr>
            <p:ph type="title"/>
          </p:nvPr>
        </p:nvSpPr>
        <p:spPr/>
        <p:txBody>
          <a:bodyPr>
            <a:normAutofit/>
          </a:bodyPr>
          <a:lstStyle/>
          <a:p>
            <a:r>
              <a:rPr lang="en-US" sz="2400"/>
              <a:t>8.6.2  document</a:t>
            </a:r>
            <a:r>
              <a:rPr sz="2400"/>
              <a:t>对象的方法</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 name="Group 96"/>
          <p:cNvGraphicFramePr>
            <a:graphicFrameLocks noGrp="1"/>
          </p:cNvGraphicFramePr>
          <p:nvPr>
            <p:extLst>
              <p:ext uri="{D42A27DB-BD31-4B8C-83A1-F6EECF244321}">
                <p14:modId xmlns:p14="http://schemas.microsoft.com/office/powerpoint/2010/main" val="4287221646"/>
              </p:ext>
            </p:extLst>
          </p:nvPr>
        </p:nvGraphicFramePr>
        <p:xfrm>
          <a:off x="827584" y="857238"/>
          <a:ext cx="7602068" cy="3746284"/>
        </p:xfrm>
        <a:graphic>
          <a:graphicData uri="http://schemas.openxmlformats.org/drawingml/2006/table">
            <a:tbl>
              <a:tblPr/>
              <a:tblGrid>
                <a:gridCol w="2376264">
                  <a:extLst>
                    <a:ext uri="{9D8B030D-6E8A-4147-A177-3AD203B41FA5}">
                      <a16:colId xmlns:a16="http://schemas.microsoft.com/office/drawing/2014/main" val="20000"/>
                    </a:ext>
                  </a:extLst>
                </a:gridCol>
                <a:gridCol w="5225804">
                  <a:extLst>
                    <a:ext uri="{9D8B030D-6E8A-4147-A177-3AD203B41FA5}">
                      <a16:colId xmlns:a16="http://schemas.microsoft.com/office/drawing/2014/main" val="20001"/>
                    </a:ext>
                  </a:extLst>
                </a:gridCol>
              </a:tblGrid>
              <a:tr h="29410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a:ln>
                            <a:noFill/>
                          </a:ln>
                          <a:solidFill>
                            <a:srgbClr val="FFFFFF"/>
                          </a:solidFill>
                          <a:effectLst/>
                          <a:latin typeface="微软雅黑" pitchFamily="34" charset="-122"/>
                          <a:ea typeface="微软雅黑" pitchFamily="34" charset="-122"/>
                          <a:cs typeface="+mn-cs"/>
                        </a:rPr>
                        <a:t>方 法</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a:ln>
                            <a:noFill/>
                          </a:ln>
                          <a:solidFill>
                            <a:srgbClr val="FFFFFF"/>
                          </a:solidFill>
                          <a:effectLst/>
                          <a:latin typeface="微软雅黑" pitchFamily="34" charset="-122"/>
                          <a:ea typeface="微软雅黑" pitchFamily="34" charset="-122"/>
                          <a:cs typeface="+mn-cs"/>
                        </a:rPr>
                        <a:t>描 述</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36403">
                <a:tc>
                  <a:txBody>
                    <a:bodyPr/>
                    <a:lstStyle/>
                    <a:p>
                      <a:pPr algn="just">
                        <a:spcAft>
                          <a:spcPts val="0"/>
                        </a:spcAft>
                      </a:pPr>
                      <a:r>
                        <a:rPr lang="en-US" altLang="zh-CN" sz="1300" kern="1200">
                          <a:solidFill>
                            <a:schemeClr val="tx1"/>
                          </a:solidFill>
                          <a:latin typeface="微软雅黑" pitchFamily="34" charset="-122"/>
                          <a:ea typeface="微软雅黑" pitchFamily="34" charset="-122"/>
                          <a:cs typeface="+mn-cs"/>
                        </a:rPr>
                        <a:t>open()</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300" kern="1200" err="1">
                          <a:solidFill>
                            <a:schemeClr val="tx1"/>
                          </a:solidFill>
                          <a:latin typeface="微软雅黑" pitchFamily="34" charset="-122"/>
                          <a:ea typeface="微软雅黑" pitchFamily="34" charset="-122"/>
                          <a:cs typeface="+mn-cs"/>
                        </a:rPr>
                        <a:t>打开一个新文档，并擦除当前文档的内容</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1"/>
                  </a:ext>
                </a:extLst>
              </a:tr>
              <a:tr h="328521">
                <a:tc>
                  <a:txBody>
                    <a:bodyPr/>
                    <a:lstStyle/>
                    <a:p>
                      <a:pPr algn="just">
                        <a:spcAft>
                          <a:spcPts val="0"/>
                        </a:spcAft>
                      </a:pPr>
                      <a:r>
                        <a:rPr lang="en-US" altLang="zh-CN" sz="1300" kern="1200">
                          <a:solidFill>
                            <a:schemeClr val="tx1"/>
                          </a:solidFill>
                          <a:latin typeface="微软雅黑" pitchFamily="34" charset="-122"/>
                          <a:ea typeface="微软雅黑" pitchFamily="34" charset="-122"/>
                          <a:cs typeface="+mn-cs"/>
                        </a:rPr>
                        <a:t>write()</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300" kern="1200" err="1">
                          <a:solidFill>
                            <a:schemeClr val="tx1"/>
                          </a:solidFill>
                          <a:latin typeface="微软雅黑" pitchFamily="34" charset="-122"/>
                          <a:ea typeface="微软雅黑" pitchFamily="34" charset="-122"/>
                          <a:cs typeface="+mn-cs"/>
                        </a:rPr>
                        <a:t>向文档写入</a:t>
                      </a:r>
                      <a:r>
                        <a:rPr lang="en-US" altLang="zh-CN" sz="1300" kern="1200" err="1">
                          <a:solidFill>
                            <a:schemeClr val="tx1"/>
                          </a:solidFill>
                          <a:latin typeface="微软雅黑" pitchFamily="34" charset="-122"/>
                          <a:ea typeface="微软雅黑" pitchFamily="34" charset="-122"/>
                          <a:cs typeface="+mn-cs"/>
                        </a:rPr>
                        <a:t>HTML</a:t>
                      </a:r>
                      <a:r>
                        <a:rPr lang="zh-CN" altLang="zh-CN" sz="1300" kern="1200" err="1">
                          <a:solidFill>
                            <a:schemeClr val="tx1"/>
                          </a:solidFill>
                          <a:latin typeface="微软雅黑" pitchFamily="34" charset="-122"/>
                          <a:ea typeface="微软雅黑" pitchFamily="34" charset="-122"/>
                          <a:cs typeface="+mn-cs"/>
                        </a:rPr>
                        <a:t>或</a:t>
                      </a:r>
                      <a:r>
                        <a:rPr lang="en-US" altLang="zh-CN" sz="1300" kern="1200" err="1">
                          <a:solidFill>
                            <a:schemeClr val="tx1"/>
                          </a:solidFill>
                          <a:latin typeface="微软雅黑" pitchFamily="34" charset="-122"/>
                          <a:ea typeface="微软雅黑" pitchFamily="34" charset="-122"/>
                          <a:cs typeface="+mn-cs"/>
                        </a:rPr>
                        <a:t>JavaScript</a:t>
                      </a:r>
                      <a:r>
                        <a:rPr lang="zh-CN" altLang="zh-CN" sz="1300" kern="1200" err="1">
                          <a:solidFill>
                            <a:schemeClr val="tx1"/>
                          </a:solidFill>
                          <a:latin typeface="微软雅黑" pitchFamily="34" charset="-122"/>
                          <a:ea typeface="微软雅黑" pitchFamily="34" charset="-122"/>
                          <a:cs typeface="+mn-cs"/>
                        </a:rPr>
                        <a:t>代码</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2"/>
                  </a:ext>
                </a:extLst>
              </a:tr>
              <a:tr h="328521">
                <a:tc>
                  <a:txBody>
                    <a:bodyPr/>
                    <a:lstStyle/>
                    <a:p>
                      <a:pPr algn="just">
                        <a:spcAft>
                          <a:spcPts val="0"/>
                        </a:spcAft>
                      </a:pPr>
                      <a:r>
                        <a:rPr lang="en-US" altLang="zh-CN" sz="1300" kern="1200" err="1">
                          <a:solidFill>
                            <a:schemeClr val="tx1"/>
                          </a:solidFill>
                          <a:latin typeface="微软雅黑" pitchFamily="34" charset="-122"/>
                          <a:ea typeface="微软雅黑" pitchFamily="34" charset="-122"/>
                          <a:cs typeface="+mn-cs"/>
                        </a:rPr>
                        <a:t>writeln</a:t>
                      </a:r>
                      <a:r>
                        <a:rPr lang="en-US" altLang="zh-CN" sz="1300" kern="1200">
                          <a:solidFill>
                            <a:schemeClr val="tx1"/>
                          </a:solidFill>
                          <a:latin typeface="微软雅黑" pitchFamily="34" charset="-122"/>
                          <a:ea typeface="微软雅黑" pitchFamily="34" charset="-122"/>
                          <a:cs typeface="+mn-cs"/>
                        </a:rPr>
                        <a:t>()</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en-US" altLang="zh-CN" sz="1300" kern="1200" err="1">
                          <a:solidFill>
                            <a:schemeClr val="tx1"/>
                          </a:solidFill>
                          <a:latin typeface="微软雅黑" pitchFamily="34" charset="-122"/>
                          <a:ea typeface="微软雅黑" pitchFamily="34" charset="-122"/>
                          <a:cs typeface="+mn-cs"/>
                        </a:rPr>
                        <a:t>write()</a:t>
                      </a:r>
                      <a:r>
                        <a:rPr lang="zh-CN" altLang="zh-CN" sz="1300" kern="1200" err="1">
                          <a:solidFill>
                            <a:schemeClr val="tx1"/>
                          </a:solidFill>
                          <a:latin typeface="微软雅黑" pitchFamily="34" charset="-122"/>
                          <a:ea typeface="微软雅黑" pitchFamily="34" charset="-122"/>
                          <a:cs typeface="+mn-cs"/>
                        </a:rPr>
                        <a:t>方法作用基本相同，在每次内容输出后额外加一个换行符（</a:t>
                      </a:r>
                      <a:r>
                        <a:rPr lang="en-US" altLang="zh-CN" sz="1300" kern="1200" err="1">
                          <a:solidFill>
                            <a:schemeClr val="tx1"/>
                          </a:solidFill>
                          <a:latin typeface="微软雅黑" pitchFamily="34" charset="-122"/>
                          <a:ea typeface="微软雅黑" pitchFamily="34" charset="-122"/>
                          <a:cs typeface="+mn-cs"/>
                        </a:rPr>
                        <a:t>\n</a:t>
                      </a:r>
                      <a:r>
                        <a:rPr lang="zh-CN" altLang="zh-CN" sz="1300" kern="1200" err="1">
                          <a:solidFill>
                            <a:schemeClr val="tx1"/>
                          </a:solidFill>
                          <a:latin typeface="微软雅黑" pitchFamily="34" charset="-122"/>
                          <a:ea typeface="微软雅黑" pitchFamily="34" charset="-122"/>
                          <a:cs typeface="+mn-cs"/>
                        </a:rPr>
                        <a:t>），在使用</a:t>
                      </a:r>
                      <a:r>
                        <a:rPr lang="en-US" altLang="zh-CN" sz="1300" kern="1200" err="1">
                          <a:solidFill>
                            <a:srgbClr val="FF0000"/>
                          </a:solidFill>
                          <a:latin typeface="微软雅黑" pitchFamily="34" charset="-122"/>
                          <a:ea typeface="微软雅黑" pitchFamily="34" charset="-122"/>
                          <a:cs typeface="+mn-cs"/>
                        </a:rPr>
                        <a:t>&lt;pre&gt;</a:t>
                      </a:r>
                      <a:r>
                        <a:rPr lang="zh-CN" altLang="zh-CN" sz="1300" kern="1200" err="1">
                          <a:solidFill>
                            <a:schemeClr val="tx1"/>
                          </a:solidFill>
                          <a:latin typeface="微软雅黑" pitchFamily="34" charset="-122"/>
                          <a:ea typeface="微软雅黑" pitchFamily="34" charset="-122"/>
                          <a:cs typeface="+mn-cs"/>
                        </a:rPr>
                        <a:t>标签时比较有用</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3"/>
                  </a:ext>
                </a:extLst>
              </a:tr>
              <a:tr h="328521">
                <a:tc>
                  <a:txBody>
                    <a:bodyPr/>
                    <a:lstStyle/>
                    <a:p>
                      <a:pPr algn="just">
                        <a:spcAft>
                          <a:spcPts val="0"/>
                        </a:spcAft>
                      </a:pPr>
                      <a:r>
                        <a:rPr lang="en-US" altLang="zh-CN" sz="1300" kern="1200">
                          <a:solidFill>
                            <a:schemeClr val="tx1"/>
                          </a:solidFill>
                          <a:latin typeface="微软雅黑" pitchFamily="34" charset="-122"/>
                          <a:ea typeface="微软雅黑" pitchFamily="34" charset="-122"/>
                          <a:cs typeface="+mn-cs"/>
                        </a:rPr>
                        <a:t>close()</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300" kern="1200" err="1">
                          <a:solidFill>
                            <a:schemeClr val="tx1"/>
                          </a:solidFill>
                          <a:latin typeface="微软雅黑" pitchFamily="34" charset="-122"/>
                          <a:ea typeface="微软雅黑" pitchFamily="34" charset="-122"/>
                          <a:cs typeface="+mn-cs"/>
                        </a:rPr>
                        <a:t>关闭一个由</a:t>
                      </a:r>
                      <a:r>
                        <a:rPr lang="en-US" altLang="zh-CN" sz="1300" kern="1200" err="1">
                          <a:solidFill>
                            <a:schemeClr val="tx1"/>
                          </a:solidFill>
                          <a:latin typeface="微软雅黑" pitchFamily="34" charset="-122"/>
                          <a:ea typeface="微软雅黑" pitchFamily="34" charset="-122"/>
                          <a:cs typeface="+mn-cs"/>
                        </a:rPr>
                        <a:t>document.open()</a:t>
                      </a:r>
                      <a:r>
                        <a:rPr lang="zh-CN" altLang="zh-CN" sz="1300" kern="1200" err="1">
                          <a:solidFill>
                            <a:schemeClr val="tx1"/>
                          </a:solidFill>
                          <a:latin typeface="微软雅黑" pitchFamily="34" charset="-122"/>
                          <a:ea typeface="微软雅黑" pitchFamily="34" charset="-122"/>
                          <a:cs typeface="+mn-cs"/>
                        </a:rPr>
                        <a:t>方法打开的输出流，并显示选定的数据</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4"/>
                  </a:ext>
                </a:extLst>
              </a:tr>
              <a:tr h="328521">
                <a:tc>
                  <a:txBody>
                    <a:bodyPr/>
                    <a:lstStyle/>
                    <a:p>
                      <a:pPr algn="just">
                        <a:spcAft>
                          <a:spcPts val="0"/>
                        </a:spcAft>
                      </a:pPr>
                      <a:r>
                        <a:rPr lang="en-US" altLang="zh-CN" sz="1300" kern="1200">
                          <a:solidFill>
                            <a:srgbClr val="FF0000"/>
                          </a:solidFill>
                          <a:latin typeface="微软雅黑" pitchFamily="34" charset="-122"/>
                          <a:ea typeface="微软雅黑" pitchFamily="34" charset="-122"/>
                          <a:cs typeface="+mn-cs"/>
                        </a:rPr>
                        <a:t>getElementById()</a:t>
                      </a:r>
                      <a:endParaRPr lang="zh-CN" altLang="zh-CN" sz="1300" kern="1200">
                        <a:solidFill>
                          <a:srgbClr val="FF0000"/>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300" kern="1200" err="1">
                          <a:solidFill>
                            <a:schemeClr val="tx1"/>
                          </a:solidFill>
                          <a:latin typeface="微软雅黑" pitchFamily="34" charset="-122"/>
                          <a:ea typeface="微软雅黑" pitchFamily="34" charset="-122"/>
                          <a:cs typeface="+mn-cs"/>
                        </a:rPr>
                        <a:t>返回对拥有指定</a:t>
                      </a:r>
                      <a:r>
                        <a:rPr lang="en-US" altLang="zh-CN" sz="1300" kern="1200" err="1">
                          <a:solidFill>
                            <a:schemeClr val="tx1"/>
                          </a:solidFill>
                          <a:latin typeface="微软雅黑" pitchFamily="34" charset="-122"/>
                          <a:ea typeface="微软雅黑" pitchFamily="34" charset="-122"/>
                          <a:cs typeface="+mn-cs"/>
                        </a:rPr>
                        <a:t>ID</a:t>
                      </a:r>
                      <a:r>
                        <a:rPr lang="zh-CN" altLang="zh-CN" sz="1300" kern="1200" err="1">
                          <a:solidFill>
                            <a:schemeClr val="tx1"/>
                          </a:solidFill>
                          <a:latin typeface="微软雅黑" pitchFamily="34" charset="-122"/>
                          <a:ea typeface="微软雅黑" pitchFamily="34" charset="-122"/>
                          <a:cs typeface="+mn-cs"/>
                        </a:rPr>
                        <a:t>的第一个对象</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5"/>
                  </a:ext>
                </a:extLst>
              </a:tr>
              <a:tr h="328521">
                <a:tc>
                  <a:txBody>
                    <a:bodyPr/>
                    <a:lstStyle/>
                    <a:p>
                      <a:pPr algn="just">
                        <a:spcAft>
                          <a:spcPts val="0"/>
                        </a:spcAft>
                      </a:pPr>
                      <a:r>
                        <a:rPr lang="en-US" altLang="zh-CN" sz="1300" kern="1200" err="1">
                          <a:solidFill>
                            <a:srgbClr val="FF0000"/>
                          </a:solidFill>
                          <a:latin typeface="微软雅黑" pitchFamily="34" charset="-122"/>
                          <a:ea typeface="微软雅黑" pitchFamily="34" charset="-122"/>
                          <a:cs typeface="+mn-cs"/>
                        </a:rPr>
                        <a:t>getElementsByName</a:t>
                      </a:r>
                      <a:r>
                        <a:rPr lang="en-US" altLang="zh-CN" sz="1300" kern="1200">
                          <a:solidFill>
                            <a:srgbClr val="FF0000"/>
                          </a:solidFill>
                          <a:latin typeface="微软雅黑" pitchFamily="34" charset="-122"/>
                          <a:ea typeface="微软雅黑" pitchFamily="34" charset="-122"/>
                          <a:cs typeface="+mn-cs"/>
                        </a:rPr>
                        <a:t>()</a:t>
                      </a:r>
                      <a:endParaRPr lang="zh-CN" altLang="zh-CN" sz="1300" kern="1200">
                        <a:solidFill>
                          <a:srgbClr val="FF0000"/>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300" kern="1200" err="1">
                          <a:solidFill>
                            <a:schemeClr val="tx1"/>
                          </a:solidFill>
                          <a:latin typeface="微软雅黑" pitchFamily="34" charset="-122"/>
                          <a:ea typeface="微软雅黑" pitchFamily="34" charset="-122"/>
                          <a:cs typeface="+mn-cs"/>
                        </a:rPr>
                        <a:t>返回带有</a:t>
                      </a:r>
                      <a:r>
                        <a:rPr lang="zh-CN" altLang="zh-CN" sz="1300" kern="1200" err="1">
                          <a:solidFill>
                            <a:srgbClr val="FF0000"/>
                          </a:solidFill>
                          <a:latin typeface="微软雅黑" pitchFamily="34" charset="-122"/>
                          <a:ea typeface="微软雅黑" pitchFamily="34" charset="-122"/>
                          <a:cs typeface="+mn-cs"/>
                        </a:rPr>
                        <a:t>指定名称</a:t>
                      </a:r>
                      <a:r>
                        <a:rPr lang="zh-CN" altLang="zh-CN" sz="1300" kern="1200" err="1">
                          <a:solidFill>
                            <a:schemeClr val="tx1"/>
                          </a:solidFill>
                          <a:latin typeface="微软雅黑" pitchFamily="34" charset="-122"/>
                          <a:ea typeface="微软雅黑" pitchFamily="34" charset="-122"/>
                          <a:cs typeface="+mn-cs"/>
                        </a:rPr>
                        <a:t>的对象的集合</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6"/>
                  </a:ext>
                </a:extLst>
              </a:tr>
              <a:tr h="336403">
                <a:tc>
                  <a:txBody>
                    <a:bodyPr/>
                    <a:lstStyle/>
                    <a:p>
                      <a:pPr algn="just">
                        <a:spcAft>
                          <a:spcPts val="0"/>
                        </a:spcAft>
                      </a:pPr>
                      <a:r>
                        <a:rPr lang="en-US" altLang="zh-CN" sz="1300" kern="1200" err="1">
                          <a:solidFill>
                            <a:srgbClr val="FF0000"/>
                          </a:solidFill>
                          <a:latin typeface="微软雅黑" pitchFamily="34" charset="-122"/>
                          <a:ea typeface="微软雅黑" pitchFamily="34" charset="-122"/>
                          <a:cs typeface="+mn-cs"/>
                        </a:rPr>
                        <a:t>getElementsByTagName</a:t>
                      </a:r>
                      <a:r>
                        <a:rPr lang="en-US" altLang="zh-CN" sz="1300" kern="1200">
                          <a:solidFill>
                            <a:srgbClr val="FF0000"/>
                          </a:solidFill>
                          <a:latin typeface="微软雅黑" pitchFamily="34" charset="-122"/>
                          <a:ea typeface="微软雅黑" pitchFamily="34" charset="-122"/>
                          <a:cs typeface="+mn-cs"/>
                        </a:rPr>
                        <a:t>()</a:t>
                      </a:r>
                      <a:endParaRPr lang="zh-CN" altLang="zh-CN" sz="1300" kern="1200">
                        <a:solidFill>
                          <a:srgbClr val="FF0000"/>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300" kern="1200" err="1">
                          <a:solidFill>
                            <a:schemeClr val="tx1"/>
                          </a:solidFill>
                          <a:latin typeface="微软雅黑" pitchFamily="34" charset="-122"/>
                          <a:ea typeface="微软雅黑" pitchFamily="34" charset="-122"/>
                          <a:cs typeface="+mn-cs"/>
                        </a:rPr>
                        <a:t>返回带有指定</a:t>
                      </a:r>
                      <a:r>
                        <a:rPr lang="zh-CN" altLang="zh-CN" sz="1300" kern="1200" err="1">
                          <a:solidFill>
                            <a:srgbClr val="FF0000"/>
                          </a:solidFill>
                          <a:latin typeface="微软雅黑" pitchFamily="34" charset="-122"/>
                          <a:ea typeface="微软雅黑" pitchFamily="34" charset="-122"/>
                          <a:cs typeface="+mn-cs"/>
                        </a:rPr>
                        <a:t>标签名</a:t>
                      </a:r>
                      <a:r>
                        <a:rPr lang="zh-CN" altLang="zh-CN" sz="1300" kern="1200" err="1">
                          <a:solidFill>
                            <a:schemeClr val="tx1"/>
                          </a:solidFill>
                          <a:latin typeface="微软雅黑" pitchFamily="34" charset="-122"/>
                          <a:ea typeface="微软雅黑" pitchFamily="34" charset="-122"/>
                          <a:cs typeface="+mn-cs"/>
                        </a:rPr>
                        <a:t>的对象的集合</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7"/>
                  </a:ext>
                </a:extLst>
              </a:tr>
              <a:tr h="328521">
                <a:tc>
                  <a:txBody>
                    <a:bodyPr/>
                    <a:lstStyle/>
                    <a:p>
                      <a:pPr algn="just">
                        <a:spcAft>
                          <a:spcPts val="0"/>
                        </a:spcAft>
                      </a:pPr>
                      <a:r>
                        <a:rPr lang="en-US" altLang="zh-CN" sz="1300" kern="1200" err="1">
                          <a:solidFill>
                            <a:schemeClr val="tx1"/>
                          </a:solidFill>
                          <a:latin typeface="微软雅黑" pitchFamily="34" charset="-122"/>
                          <a:ea typeface="微软雅黑" pitchFamily="34" charset="-122"/>
                          <a:cs typeface="+mn-cs"/>
                        </a:rPr>
                        <a:t>getElement</a:t>
                      </a:r>
                      <a:r>
                        <a:rPr lang="en-US" altLang="zh-CN" sz="1300" kern="1200" err="1">
                          <a:solidFill>
                            <a:srgbClr val="FF0000"/>
                          </a:solidFill>
                          <a:latin typeface="微软雅黑" pitchFamily="34" charset="-122"/>
                          <a:ea typeface="微软雅黑" pitchFamily="34" charset="-122"/>
                          <a:cs typeface="+mn-cs"/>
                        </a:rPr>
                        <a:t>s</a:t>
                      </a:r>
                      <a:r>
                        <a:rPr lang="en-US" altLang="zh-CN" sz="1300" kern="1200" err="1">
                          <a:solidFill>
                            <a:schemeClr val="tx1"/>
                          </a:solidFill>
                          <a:latin typeface="微软雅黑" pitchFamily="34" charset="-122"/>
                          <a:ea typeface="微软雅黑" pitchFamily="34" charset="-122"/>
                          <a:cs typeface="+mn-cs"/>
                        </a:rPr>
                        <a:t>ByClassName</a:t>
                      </a:r>
                      <a:r>
                        <a:rPr lang="en-US" altLang="zh-CN" sz="1300" kern="1200">
                          <a:solidFill>
                            <a:schemeClr val="tx1"/>
                          </a:solidFill>
                          <a:latin typeface="微软雅黑" pitchFamily="34" charset="-122"/>
                          <a:ea typeface="微软雅黑" pitchFamily="34" charset="-122"/>
                          <a:cs typeface="+mn-cs"/>
                        </a:rPr>
                        <a:t>()</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300" kern="1200" err="1">
                          <a:solidFill>
                            <a:schemeClr val="tx1"/>
                          </a:solidFill>
                          <a:latin typeface="微软雅黑" pitchFamily="34" charset="-122"/>
                          <a:ea typeface="微软雅黑" pitchFamily="34" charset="-122"/>
                          <a:cs typeface="+mn-cs"/>
                        </a:rPr>
                        <a:t>返回带有指定</a:t>
                      </a:r>
                      <a:r>
                        <a:rPr lang="en-US" altLang="zh-CN" sz="1300" kern="1200" err="1">
                          <a:solidFill>
                            <a:schemeClr val="tx1"/>
                          </a:solidFill>
                          <a:latin typeface="微软雅黑" pitchFamily="34" charset="-122"/>
                          <a:ea typeface="微软雅黑" pitchFamily="34" charset="-122"/>
                          <a:cs typeface="+mn-cs"/>
                        </a:rPr>
                        <a:t>class</a:t>
                      </a:r>
                      <a:r>
                        <a:rPr lang="zh-CN" altLang="zh-CN" sz="1300" kern="1200">
                          <a:solidFill>
                            <a:schemeClr val="tx1"/>
                          </a:solidFill>
                          <a:latin typeface="微软雅黑" pitchFamily="34" charset="-122"/>
                          <a:ea typeface="微软雅黑" pitchFamily="34" charset="-122"/>
                          <a:cs typeface="+mn-cs"/>
                        </a:rPr>
                        <a:t>属性的对象集合，该方法属于</a:t>
                      </a:r>
                      <a:r>
                        <a:rPr lang="en-US" altLang="zh-CN" sz="1300" kern="1200">
                          <a:solidFill>
                            <a:schemeClr val="tx1"/>
                          </a:solidFill>
                          <a:latin typeface="微软雅黑" pitchFamily="34" charset="-122"/>
                          <a:ea typeface="微软雅黑" pitchFamily="34" charset="-122"/>
                          <a:cs typeface="+mn-cs"/>
                        </a:rPr>
                        <a:t>HTML5 DOM  class=</a:t>
                      </a:r>
                      <a:r>
                        <a:rPr lang="zh-CN" altLang="en-US" sz="1300" kern="1200">
                          <a:solidFill>
                            <a:schemeClr val="tx1"/>
                          </a:solidFill>
                          <a:latin typeface="微软雅黑" pitchFamily="34" charset="-122"/>
                          <a:ea typeface="微软雅黑" pitchFamily="34" charset="-122"/>
                          <a:cs typeface="+mn-cs"/>
                        </a:rPr>
                        <a:t>“</a:t>
                      </a:r>
                      <a:r>
                        <a:rPr lang="en-US" altLang="zh-CN" sz="1300" kern="1200">
                          <a:solidFill>
                            <a:schemeClr val="tx1"/>
                          </a:solidFill>
                          <a:latin typeface="微软雅黑" pitchFamily="34" charset="-122"/>
                          <a:ea typeface="微软雅黑" pitchFamily="34" charset="-122"/>
                          <a:cs typeface="+mn-cs"/>
                        </a:rPr>
                        <a:t>c1</a:t>
                      </a:r>
                      <a:r>
                        <a:rPr lang="zh-CN" altLang="en-US" sz="1300" kern="1200">
                          <a:solidFill>
                            <a:schemeClr val="tx1"/>
                          </a:solidFill>
                          <a:latin typeface="微软雅黑" pitchFamily="34" charset="-122"/>
                          <a:ea typeface="微软雅黑" pitchFamily="34" charset="-122"/>
                          <a:cs typeface="+mn-cs"/>
                        </a:rPr>
                        <a:t>”</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8"/>
                  </a:ext>
                </a:extLst>
              </a:tr>
              <a:tr h="336403">
                <a:tc>
                  <a:txBody>
                    <a:bodyPr/>
                    <a:lstStyle/>
                    <a:p>
                      <a:pPr algn="just">
                        <a:spcAft>
                          <a:spcPts val="0"/>
                        </a:spcAft>
                      </a:pPr>
                      <a:r>
                        <a:rPr lang="en-US" altLang="zh-CN" sz="1300" kern="1200" err="1">
                          <a:solidFill>
                            <a:schemeClr val="tx1"/>
                          </a:solidFill>
                          <a:latin typeface="微软雅黑" pitchFamily="34" charset="-122"/>
                          <a:ea typeface="微软雅黑" pitchFamily="34" charset="-122"/>
                          <a:cs typeface="+mn-cs"/>
                        </a:rPr>
                        <a:t>querySelector</a:t>
                      </a:r>
                      <a:r>
                        <a:rPr lang="en-US" altLang="zh-CN" sz="1300" kern="1200">
                          <a:solidFill>
                            <a:schemeClr val="tx1"/>
                          </a:solidFill>
                          <a:latin typeface="微软雅黑" pitchFamily="34" charset="-122"/>
                          <a:ea typeface="微软雅黑" pitchFamily="34" charset="-122"/>
                          <a:cs typeface="+mn-cs"/>
                        </a:rPr>
                        <a:t>()</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300" kern="1200" err="1">
                          <a:solidFill>
                            <a:schemeClr val="tx1"/>
                          </a:solidFill>
                          <a:latin typeface="微软雅黑" pitchFamily="34" charset="-122"/>
                          <a:ea typeface="微软雅黑" pitchFamily="34" charset="-122"/>
                          <a:cs typeface="+mn-cs"/>
                        </a:rPr>
                        <a:t>返回满足条件的单个元素；当满足条件有多个时只返回第一个元素</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9"/>
                  </a:ext>
                </a:extLst>
              </a:tr>
              <a:tr h="336403">
                <a:tc>
                  <a:txBody>
                    <a:bodyPr/>
                    <a:lstStyle/>
                    <a:p>
                      <a:pPr algn="just">
                        <a:spcAft>
                          <a:spcPts val="0"/>
                        </a:spcAft>
                      </a:pPr>
                      <a:r>
                        <a:rPr lang="en-US" altLang="zh-CN" sz="1300" kern="1200" err="1">
                          <a:solidFill>
                            <a:schemeClr val="tx1"/>
                          </a:solidFill>
                          <a:latin typeface="微软雅黑" pitchFamily="34" charset="-122"/>
                          <a:ea typeface="微软雅黑" pitchFamily="34" charset="-122"/>
                          <a:cs typeface="+mn-cs"/>
                        </a:rPr>
                        <a:t>querySelectorAll</a:t>
                      </a:r>
                      <a:r>
                        <a:rPr lang="en-US" altLang="zh-CN" sz="1300" kern="1200">
                          <a:solidFill>
                            <a:schemeClr val="tx1"/>
                          </a:solidFill>
                          <a:latin typeface="微软雅黑" pitchFamily="34" charset="-122"/>
                          <a:ea typeface="微软雅黑" pitchFamily="34" charset="-122"/>
                          <a:cs typeface="+mn-cs"/>
                        </a:rPr>
                        <a:t>()</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300" kern="1200">
                          <a:solidFill>
                            <a:schemeClr val="tx1"/>
                          </a:solidFill>
                          <a:latin typeface="微软雅黑" pitchFamily="34" charset="-122"/>
                          <a:ea typeface="微软雅黑" pitchFamily="34" charset="-122"/>
                          <a:cs typeface="+mn-cs"/>
                        </a:rPr>
                        <a:t>返回满足条件的元素集合</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10"/>
                  </a:ext>
                </a:extLst>
              </a:tr>
            </a:tbl>
          </a:graphicData>
        </a:graphic>
      </p:graphicFrame>
      <p:pic>
        <p:nvPicPr>
          <p:cNvPr id="3" name="图片 2">
            <a:extLst>
              <a:ext uri="{FF2B5EF4-FFF2-40B4-BE49-F238E27FC236}">
                <a16:creationId xmlns:a16="http://schemas.microsoft.com/office/drawing/2014/main" id="{88423907-BFF7-4E3F-9003-8CEAB35ADA3A}"/>
              </a:ext>
            </a:extLst>
          </p:cNvPr>
          <p:cNvPicPr>
            <a:picLocks noChangeAspect="1"/>
          </p:cNvPicPr>
          <p:nvPr/>
        </p:nvPicPr>
        <p:blipFill>
          <a:blip r:embed="rId3"/>
          <a:stretch>
            <a:fillRect/>
          </a:stretch>
        </p:blipFill>
        <p:spPr>
          <a:xfrm>
            <a:off x="5796136" y="770641"/>
            <a:ext cx="3310832" cy="21492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a:xfrm>
            <a:off x="285720" y="3321830"/>
            <a:ext cx="8564565" cy="1214446"/>
          </a:xfrm>
        </p:spPr>
        <p:txBody>
          <a:bodyPr/>
          <a:lstStyle/>
          <a:p>
            <a:pPr>
              <a:buAutoNum type="arabicPeriod" startAt="2"/>
            </a:pPr>
            <a:r>
              <a:rPr altLang="en-US">
                <a:solidFill>
                  <a:srgbClr val="0000CC"/>
                </a:solidFill>
              </a:rPr>
              <a:t>get</a:t>
            </a:r>
            <a:r>
              <a:rPr altLang="en-US">
                <a:solidFill>
                  <a:srgbClr val="FF0000"/>
                </a:solidFill>
              </a:rPr>
              <a:t>Element</a:t>
            </a:r>
            <a:r>
              <a:rPr altLang="en-US">
                <a:solidFill>
                  <a:srgbClr val="0000CC"/>
                </a:solidFill>
              </a:rPr>
              <a:t>ById()</a:t>
            </a:r>
            <a:r>
              <a:rPr lang="zh-CN" altLang="en-US">
                <a:solidFill>
                  <a:srgbClr val="0000CC"/>
                </a:solidFill>
              </a:rPr>
              <a:t>方法</a:t>
            </a:r>
            <a:endParaRPr lang="zh-CN" altLang="en-US" sz="1400">
              <a:solidFill>
                <a:srgbClr val="0000CC"/>
              </a:solidFill>
            </a:endParaRPr>
          </a:p>
          <a:p>
            <a:pPr lvl="1">
              <a:lnSpc>
                <a:spcPct val="150000"/>
              </a:lnSpc>
              <a:buAutoNum type="arabicPeriod" startAt="2"/>
            </a:pPr>
            <a:r>
              <a:rPr sz="1200"/>
              <a:t>用于返回指定</a:t>
            </a:r>
            <a:r>
              <a:rPr lang="en-US" altLang="zh-CN" sz="1200"/>
              <a:t>ID</a:t>
            </a:r>
            <a:r>
              <a:rPr sz="1200"/>
              <a:t>的元素；当页面中有多个</a:t>
            </a:r>
            <a:r>
              <a:rPr lang="en-US" altLang="zh-CN" sz="1200"/>
              <a:t>ID</a:t>
            </a:r>
            <a:r>
              <a:rPr sz="1200"/>
              <a:t>相同的元素时，只返回第一个符合条件的元素</a:t>
            </a:r>
            <a:endParaRPr lang="en-US" sz="1200"/>
          </a:p>
          <a:p>
            <a:pPr lvl="1">
              <a:lnSpc>
                <a:spcPct val="150000"/>
              </a:lnSpc>
            </a:pPr>
            <a:r>
              <a:rPr sz="1200"/>
              <a:t> 在页面元素操作时，元素的</a:t>
            </a:r>
            <a:r>
              <a:rPr lang="en-US" sz="1200"/>
              <a:t>ID</a:t>
            </a:r>
            <a:r>
              <a:rPr sz="1200"/>
              <a:t>应尽量唯一，以免因浏览器不兼容而导致无法实现页面效果</a:t>
            </a:r>
            <a:endParaRPr sz="1600"/>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68</a:t>
            </a:fld>
            <a:endParaRPr lang="en-US" altLang="zh-CN"/>
          </a:p>
        </p:txBody>
      </p:sp>
      <p:sp>
        <p:nvSpPr>
          <p:cNvPr id="7" name="标题 2"/>
          <p:cNvSpPr>
            <a:spLocks noGrp="1"/>
          </p:cNvSpPr>
          <p:nvPr>
            <p:ph type="title"/>
          </p:nvPr>
        </p:nvSpPr>
        <p:spPr/>
        <p:txBody>
          <a:bodyPr>
            <a:normAutofit/>
          </a:bodyPr>
          <a:lstStyle/>
          <a:p>
            <a:r>
              <a:rPr lang="en-US" sz="2400"/>
              <a:t>8.6.2  document</a:t>
            </a:r>
            <a:r>
              <a:rPr sz="2400"/>
              <a:t>对象的方法</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7"/>
          <p:cNvSpPr txBox="1">
            <a:spLocks/>
          </p:cNvSpPr>
          <p:nvPr/>
        </p:nvSpPr>
        <p:spPr bwMode="auto">
          <a:xfrm>
            <a:off x="285720" y="928676"/>
            <a:ext cx="8207375" cy="207170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pPr>
            <a:r>
              <a:rPr lang="en-US" altLang="en-US" sz="1600" b="1">
                <a:solidFill>
                  <a:srgbClr val="0000CC"/>
                </a:solidFill>
                <a:latin typeface="Adobe 宋体 Std L" pitchFamily="18" charset="-122"/>
                <a:ea typeface="Adobe 宋体 Std L" pitchFamily="18" charset="-122"/>
                <a:cs typeface="华文细黑" pitchFamily="2" charset="-122"/>
              </a:rPr>
              <a:t>1.  write()</a:t>
            </a:r>
            <a:r>
              <a:rPr lang="en-US" altLang="en-US" sz="1600" b="1" err="1">
                <a:solidFill>
                  <a:srgbClr val="0000CC"/>
                </a:solidFill>
                <a:latin typeface="Adobe 宋体 Std L" pitchFamily="18" charset="-122"/>
                <a:ea typeface="Adobe 宋体 Std L" pitchFamily="18" charset="-122"/>
                <a:cs typeface="华文细黑" pitchFamily="2" charset="-122"/>
              </a:rPr>
              <a:t>和writeln</a:t>
            </a:r>
            <a:r>
              <a:rPr lang="en-US" altLang="en-US" sz="1600" b="1">
                <a:solidFill>
                  <a:srgbClr val="0000CC"/>
                </a:solidFill>
                <a:latin typeface="Adobe 宋体 Std L" pitchFamily="18" charset="-122"/>
                <a:ea typeface="Adobe 宋体 Std L" pitchFamily="18" charset="-122"/>
                <a:cs typeface="华文细黑" pitchFamily="2" charset="-122"/>
              </a:rPr>
              <a:t>()</a:t>
            </a:r>
            <a:r>
              <a:rPr lang="en-US" altLang="en-US" sz="1600" b="1" err="1">
                <a:solidFill>
                  <a:srgbClr val="0000CC"/>
                </a:solidFill>
                <a:latin typeface="Adobe 宋体 Std L" pitchFamily="18" charset="-122"/>
                <a:ea typeface="Adobe 宋体 Std L" pitchFamily="18" charset="-122"/>
                <a:cs typeface="华文细黑" pitchFamily="2" charset="-122"/>
              </a:rPr>
              <a:t>方法</a:t>
            </a:r>
            <a:endParaRPr lang="zh-CN" altLang="en-US" sz="1400" b="1">
              <a:solidFill>
                <a:srgbClr val="0000CC"/>
              </a:solidFill>
            </a:endParaRPr>
          </a:p>
          <a:p>
            <a:pPr marL="742950" lvl="1" indent="-285750" fontAlgn="base">
              <a:lnSpc>
                <a:spcPct val="150000"/>
              </a:lnSpc>
              <a:spcBef>
                <a:spcPct val="20000"/>
              </a:spcBef>
              <a:spcAft>
                <a:spcPct val="0"/>
              </a:spcAft>
              <a:buClr>
                <a:schemeClr val="accent1"/>
              </a:buClr>
              <a:buFont typeface="Wingdings" pitchFamily="2" charset="2"/>
              <a:buChar char="n"/>
            </a:pPr>
            <a:r>
              <a:rPr lang="en-US" altLang="zh-CN" sz="1200" b="1" i="1">
                <a:latin typeface="Adobe 宋体 Std L" pitchFamily="18" charset="-122"/>
                <a:ea typeface="Adobe 宋体 Std L" pitchFamily="18" charset="-122"/>
                <a:cs typeface="华文细黑" pitchFamily="2" charset="-122"/>
              </a:rPr>
              <a:t>write()</a:t>
            </a:r>
            <a:r>
              <a:rPr lang="zh-CN" altLang="en-US" sz="1200" b="1" i="1">
                <a:latin typeface="Adobe 宋体 Std L" pitchFamily="18" charset="-122"/>
                <a:ea typeface="Adobe 宋体 Std L" pitchFamily="18" charset="-122"/>
                <a:cs typeface="华文细黑" pitchFamily="2" charset="-122"/>
              </a:rPr>
              <a:t>和</a:t>
            </a:r>
            <a:r>
              <a:rPr lang="en-US" altLang="zh-CN" sz="1200" b="1" i="1" err="1">
                <a:latin typeface="Adobe 宋体 Std L" pitchFamily="18" charset="-122"/>
                <a:ea typeface="Adobe 宋体 Std L" pitchFamily="18" charset="-122"/>
                <a:cs typeface="华文细黑" pitchFamily="2" charset="-122"/>
              </a:rPr>
              <a:t>writeln</a:t>
            </a:r>
            <a:r>
              <a:rPr lang="en-US" altLang="zh-CN" sz="1200" b="1" i="1">
                <a:latin typeface="Adobe 宋体 Std L" pitchFamily="18" charset="-122"/>
                <a:ea typeface="Adobe 宋体 Std L" pitchFamily="18" charset="-122"/>
                <a:cs typeface="华文细黑" pitchFamily="2" charset="-122"/>
              </a:rPr>
              <a:t>()</a:t>
            </a:r>
            <a:r>
              <a:rPr lang="zh-CN" altLang="en-US" sz="1200" b="1" i="1">
                <a:latin typeface="Adobe 宋体 Std L" pitchFamily="18" charset="-122"/>
                <a:ea typeface="Adobe 宋体 Std L" pitchFamily="18" charset="-122"/>
                <a:cs typeface="华文细黑" pitchFamily="2" charset="-122"/>
              </a:rPr>
              <a:t>方法都是用于向文档流中输出内容；</a:t>
            </a:r>
            <a:endParaRPr lang="en-US" altLang="zh-CN" sz="1200" b="1" i="1">
              <a:latin typeface="Adobe 宋体 Std L" pitchFamily="18" charset="-122"/>
              <a:ea typeface="Adobe 宋体 Std L" pitchFamily="18" charset="-122"/>
              <a:cs typeface="华文细黑" pitchFamily="2" charset="-122"/>
            </a:endParaRPr>
          </a:p>
          <a:p>
            <a:pPr marL="1200150" lvl="2" indent="-285750" fontAlgn="base">
              <a:lnSpc>
                <a:spcPct val="150000"/>
              </a:lnSpc>
              <a:spcBef>
                <a:spcPct val="20000"/>
              </a:spcBef>
              <a:spcAft>
                <a:spcPct val="0"/>
              </a:spcAft>
              <a:buClr>
                <a:schemeClr val="accent1"/>
              </a:buClr>
              <a:buFont typeface="Wingdings" pitchFamily="2" charset="2"/>
              <a:buChar char="u"/>
            </a:pPr>
            <a:r>
              <a:rPr lang="zh-CN" altLang="en-US" sz="1200" b="1">
                <a:latin typeface="Adobe 宋体 Std L" pitchFamily="18" charset="-122"/>
                <a:ea typeface="Adobe 宋体 Std L" pitchFamily="18" charset="-122"/>
                <a:cs typeface="华文细黑" pitchFamily="2" charset="-122"/>
              </a:rPr>
              <a:t>当输出内容为纯文本时，将在页面中直接显示；</a:t>
            </a:r>
            <a:endParaRPr lang="en-US" altLang="zh-CN" sz="1200" b="1">
              <a:latin typeface="Adobe 宋体 Std L" pitchFamily="18" charset="-122"/>
              <a:ea typeface="Adobe 宋体 Std L" pitchFamily="18" charset="-122"/>
              <a:cs typeface="华文细黑" pitchFamily="2" charset="-122"/>
            </a:endParaRPr>
          </a:p>
          <a:p>
            <a:pPr marL="1200150" lvl="2" indent="-285750" fontAlgn="base">
              <a:lnSpc>
                <a:spcPct val="150000"/>
              </a:lnSpc>
              <a:spcBef>
                <a:spcPct val="20000"/>
              </a:spcBef>
              <a:spcAft>
                <a:spcPct val="0"/>
              </a:spcAft>
              <a:buClr>
                <a:schemeClr val="accent1"/>
              </a:buClr>
              <a:buFont typeface="Wingdings" pitchFamily="2" charset="2"/>
              <a:buChar char="u"/>
            </a:pPr>
            <a:r>
              <a:rPr lang="zh-CN" altLang="en-US" sz="1200" b="1">
                <a:latin typeface="Adobe 宋体 Std L" pitchFamily="18" charset="-122"/>
                <a:ea typeface="Adobe 宋体 Std L" pitchFamily="18" charset="-122"/>
                <a:cs typeface="华文细黑" pitchFamily="2" charset="-122"/>
              </a:rPr>
              <a:t>当输出内容为</a:t>
            </a:r>
            <a:r>
              <a:rPr lang="en-US" altLang="zh-CN" sz="1200" b="1">
                <a:latin typeface="Adobe 宋体 Std L" pitchFamily="18" charset="-122"/>
                <a:ea typeface="Adobe 宋体 Std L" pitchFamily="18" charset="-122"/>
                <a:cs typeface="华文细黑" pitchFamily="2" charset="-122"/>
              </a:rPr>
              <a:t>HTML</a:t>
            </a:r>
            <a:r>
              <a:rPr lang="zh-CN" altLang="en-US" sz="1200" b="1">
                <a:latin typeface="Adobe 宋体 Std L" pitchFamily="18" charset="-122"/>
                <a:ea typeface="Adobe 宋体 Std L" pitchFamily="18" charset="-122"/>
                <a:cs typeface="华文细黑" pitchFamily="2" charset="-122"/>
              </a:rPr>
              <a:t>标签时，由浏览器解析后并进行显示。</a:t>
            </a:r>
          </a:p>
          <a:p>
            <a:pPr marL="742950" lvl="1" indent="-285750" fontAlgn="base">
              <a:lnSpc>
                <a:spcPct val="150000"/>
              </a:lnSpc>
              <a:spcBef>
                <a:spcPct val="20000"/>
              </a:spcBef>
              <a:spcAft>
                <a:spcPct val="0"/>
              </a:spcAft>
              <a:buClr>
                <a:schemeClr val="accent1"/>
              </a:buClr>
              <a:buFont typeface="Wingdings" pitchFamily="2" charset="2"/>
              <a:buChar char="n"/>
            </a:pPr>
            <a:r>
              <a:rPr lang="en-US" altLang="zh-CN" sz="1200" b="1" i="1" err="1">
                <a:latin typeface="Adobe 宋体 Std L" pitchFamily="18" charset="-122"/>
                <a:ea typeface="Adobe 宋体 Std L" pitchFamily="18" charset="-122"/>
                <a:cs typeface="华文细黑" pitchFamily="2" charset="-122"/>
              </a:rPr>
              <a:t>writeln</a:t>
            </a:r>
            <a:r>
              <a:rPr lang="en-US" altLang="zh-CN" sz="1200" b="1" i="1">
                <a:latin typeface="Adobe 宋体 Std L" pitchFamily="18" charset="-122"/>
                <a:ea typeface="Adobe 宋体 Std L" pitchFamily="18" charset="-122"/>
                <a:cs typeface="华文细黑" pitchFamily="2" charset="-122"/>
              </a:rPr>
              <a:t>()</a:t>
            </a:r>
            <a:r>
              <a:rPr lang="zh-CN" altLang="en-US" sz="1200" b="1" i="1">
                <a:latin typeface="Adobe 宋体 Std L" pitchFamily="18" charset="-122"/>
                <a:ea typeface="Adobe 宋体 Std L" pitchFamily="18" charset="-122"/>
                <a:cs typeface="华文细黑" pitchFamily="2" charset="-122"/>
              </a:rPr>
              <a:t>与</a:t>
            </a:r>
            <a:r>
              <a:rPr lang="en-US" altLang="zh-CN" sz="1200" b="1" i="1">
                <a:latin typeface="Adobe 宋体 Std L" pitchFamily="18" charset="-122"/>
                <a:ea typeface="Adobe 宋体 Std L" pitchFamily="18" charset="-122"/>
                <a:cs typeface="华文细黑" pitchFamily="2" charset="-122"/>
              </a:rPr>
              <a:t>write()</a:t>
            </a:r>
            <a:r>
              <a:rPr lang="zh-CN" altLang="en-US" sz="1200" b="1" i="1">
                <a:latin typeface="Adobe 宋体 Std L" pitchFamily="18" charset="-122"/>
                <a:ea typeface="Adobe 宋体 Std L" pitchFamily="18" charset="-122"/>
                <a:cs typeface="华文细黑" pitchFamily="2" charset="-122"/>
              </a:rPr>
              <a:t>基本相同，区别在于</a:t>
            </a:r>
            <a:r>
              <a:rPr lang="en-US" altLang="zh-CN" sz="1200" b="1" i="1" err="1">
                <a:latin typeface="Adobe 宋体 Std L" pitchFamily="18" charset="-122"/>
                <a:ea typeface="Adobe 宋体 Std L" pitchFamily="18" charset="-122"/>
                <a:cs typeface="华文细黑" pitchFamily="2" charset="-122"/>
              </a:rPr>
              <a:t>writeln</a:t>
            </a:r>
            <a:r>
              <a:rPr lang="en-US" altLang="zh-CN" sz="1200" b="1" i="1">
                <a:latin typeface="Adobe 宋体 Std L" pitchFamily="18" charset="-122"/>
                <a:ea typeface="Adobe 宋体 Std L" pitchFamily="18" charset="-122"/>
                <a:cs typeface="华文细黑" pitchFamily="2" charset="-122"/>
              </a:rPr>
              <a:t>()</a:t>
            </a:r>
            <a:r>
              <a:rPr lang="zh-CN" altLang="en-US" sz="1200" b="1" i="1">
                <a:latin typeface="Adobe 宋体 Std L" pitchFamily="18" charset="-122"/>
                <a:ea typeface="Adobe 宋体 Std L" pitchFamily="18" charset="-122"/>
                <a:cs typeface="华文细黑" pitchFamily="2" charset="-122"/>
              </a:rPr>
              <a:t>每次输出结果之后额外加一个换行符（</a:t>
            </a:r>
            <a:r>
              <a:rPr lang="en-US" altLang="zh-CN" sz="1200" b="1" i="1">
                <a:latin typeface="Adobe 宋体 Std L" pitchFamily="18" charset="-122"/>
                <a:ea typeface="Adobe 宋体 Std L" pitchFamily="18" charset="-122"/>
                <a:cs typeface="华文细黑" pitchFamily="2" charset="-122"/>
              </a:rPr>
              <a:t>\n</a:t>
            </a:r>
            <a:r>
              <a:rPr lang="zh-CN" altLang="en-US" sz="1200" b="1" i="1">
                <a:latin typeface="Adobe 宋体 Std L" pitchFamily="18" charset="-122"/>
                <a:ea typeface="Adobe 宋体 Std L" pitchFamily="18" charset="-122"/>
                <a:cs typeface="华文细黑" pitchFamily="2" charset="-122"/>
              </a:rPr>
              <a:t>）。页面中的换行通常使用</a:t>
            </a:r>
            <a:r>
              <a:rPr lang="en-US" altLang="zh-CN" sz="1200" b="1" i="1">
                <a:latin typeface="Adobe 宋体 Std L" pitchFamily="18" charset="-122"/>
                <a:ea typeface="Adobe 宋体 Std L" pitchFamily="18" charset="-122"/>
                <a:cs typeface="华文细黑" pitchFamily="2" charset="-122"/>
              </a:rPr>
              <a:t>&lt;</a:t>
            </a:r>
            <a:r>
              <a:rPr lang="en-US" altLang="zh-CN" sz="1200" b="1" i="1" err="1">
                <a:latin typeface="Adobe 宋体 Std L" pitchFamily="18" charset="-122"/>
                <a:ea typeface="Adobe 宋体 Std L" pitchFamily="18" charset="-122"/>
                <a:cs typeface="华文细黑" pitchFamily="2" charset="-122"/>
              </a:rPr>
              <a:t>br</a:t>
            </a:r>
            <a:r>
              <a:rPr lang="en-US" altLang="zh-CN" sz="1200" b="1" i="1">
                <a:latin typeface="Adobe 宋体 Std L" pitchFamily="18" charset="-122"/>
                <a:ea typeface="Adobe 宋体 Std L" pitchFamily="18" charset="-122"/>
                <a:cs typeface="华文细黑" pitchFamily="2" charset="-122"/>
              </a:rPr>
              <a:t>/&gt;</a:t>
            </a:r>
            <a:r>
              <a:rPr lang="zh-CN" altLang="en-US" sz="1200" b="1" i="1">
                <a:latin typeface="Adobe 宋体 Std L" pitchFamily="18" charset="-122"/>
                <a:ea typeface="Adobe 宋体 Std L" pitchFamily="18" charset="-122"/>
                <a:cs typeface="华文细黑" pitchFamily="2" charset="-122"/>
              </a:rPr>
              <a:t>标签而非换行符（</a:t>
            </a:r>
            <a:r>
              <a:rPr lang="en-US" altLang="zh-CN" sz="1200" b="1" i="1">
                <a:latin typeface="Adobe 宋体 Std L" pitchFamily="18" charset="-122"/>
                <a:ea typeface="Adobe 宋体 Std L" pitchFamily="18" charset="-122"/>
                <a:cs typeface="华文细黑" pitchFamily="2" charset="-122"/>
              </a:rPr>
              <a:t>\n</a:t>
            </a:r>
            <a:r>
              <a:rPr lang="zh-CN" altLang="en-US" sz="1200" b="1" i="1">
                <a:latin typeface="Adobe 宋体 Std L" pitchFamily="18" charset="-122"/>
                <a:ea typeface="Adobe 宋体 Std L" pitchFamily="18" charset="-122"/>
                <a:cs typeface="华文细黑" pitchFamily="2" charset="-122"/>
              </a:rPr>
              <a:t>），换行符仅在</a:t>
            </a:r>
            <a:r>
              <a:rPr lang="en-US" altLang="zh-CN" sz="1200" b="1" i="1">
                <a:latin typeface="Adobe 宋体 Std L" pitchFamily="18" charset="-122"/>
                <a:ea typeface="Adobe 宋体 Std L" pitchFamily="18" charset="-122"/>
                <a:cs typeface="华文细黑" pitchFamily="2" charset="-122"/>
              </a:rPr>
              <a:t>&lt;pre&gt;</a:t>
            </a:r>
            <a:r>
              <a:rPr lang="zh-CN" altLang="en-US" sz="1200" b="1" i="1">
                <a:latin typeface="Adobe 宋体 Std L" pitchFamily="18" charset="-122"/>
                <a:ea typeface="Adobe 宋体 Std L" pitchFamily="18" charset="-122"/>
                <a:cs typeface="华文细黑" pitchFamily="2" charset="-122"/>
              </a:rPr>
              <a:t>标签中起作用</a:t>
            </a:r>
            <a:r>
              <a:rPr lang="zh-CN" altLang="en-US" sz="1200" b="1" i="1">
                <a:solidFill>
                  <a:srgbClr val="FF0000"/>
                </a:solidFill>
                <a:latin typeface="Adobe 宋体 Std L" pitchFamily="18" charset="-122"/>
                <a:ea typeface="Adobe 宋体 Std L" pitchFamily="18" charset="-122"/>
                <a:cs typeface="华文细黑" pitchFamily="2" charset="-122"/>
              </a:rPr>
              <a:t>。  </a:t>
            </a:r>
            <a:r>
              <a:rPr lang="en-US" altLang="zh-CN" sz="1200" b="1" i="1">
                <a:solidFill>
                  <a:srgbClr val="FF0000"/>
                </a:solidFill>
                <a:latin typeface="Adobe 宋体 Std L" pitchFamily="18" charset="-122"/>
                <a:ea typeface="Adobe 宋体 Std L" pitchFamily="18" charset="-122"/>
                <a:cs typeface="华文细黑" pitchFamily="2" charset="-122"/>
              </a:rPr>
              <a:t>&lt;p&gt; &lt;/p&gt; </a:t>
            </a:r>
            <a:r>
              <a:rPr lang="zh-CN" altLang="en-US" sz="1200" b="1" i="1">
                <a:solidFill>
                  <a:srgbClr val="FF0000"/>
                </a:solidFill>
                <a:latin typeface="Adobe 宋体 Std L" pitchFamily="18" charset="-122"/>
                <a:ea typeface="Adobe 宋体 Std L" pitchFamily="18" charset="-122"/>
                <a:cs typeface="华文细黑" pitchFamily="2" charset="-122"/>
              </a:rPr>
              <a:t>段落   空格、换行  压缩在一起，    </a:t>
            </a:r>
            <a:r>
              <a:rPr lang="en-US" altLang="zh-CN" sz="1200" b="1" i="1">
                <a:solidFill>
                  <a:srgbClr val="FF0000"/>
                </a:solidFill>
                <a:latin typeface="Adobe 宋体 Std L" pitchFamily="18" charset="-122"/>
                <a:ea typeface="Adobe 宋体 Std L" pitchFamily="18" charset="-122"/>
                <a:cs typeface="华文细黑" pitchFamily="2" charset="-122"/>
              </a:rPr>
              <a:t>&lt;pre&gt; &lt;/pre&gt;</a:t>
            </a:r>
          </a:p>
          <a:p>
            <a:pPr marL="742950" lvl="1" indent="-285750" fontAlgn="base">
              <a:lnSpc>
                <a:spcPct val="150000"/>
              </a:lnSpc>
              <a:spcBef>
                <a:spcPct val="20000"/>
              </a:spcBef>
              <a:spcAft>
                <a:spcPct val="0"/>
              </a:spcAft>
              <a:buClr>
                <a:schemeClr val="accent1"/>
              </a:buClr>
              <a:buFont typeface="Wingdings" pitchFamily="2" charset="2"/>
              <a:buChar char="n"/>
            </a:pPr>
            <a:r>
              <a:rPr kumimoji="0" lang="en-US" altLang="zh-CN" sz="1200" b="1" i="1" u="none" strike="noStrike" kern="1200" cap="none" spc="0" normalizeH="0" baseline="0" noProof="0">
                <a:ln>
                  <a:noFill/>
                </a:ln>
                <a:solidFill>
                  <a:srgbClr val="FF0000"/>
                </a:solidFill>
                <a:effectLst/>
                <a:uLnTx/>
                <a:uFillTx/>
                <a:latin typeface="Adobe 宋体 Std L" pitchFamily="18" charset="-122"/>
                <a:ea typeface="Adobe 宋体 Std L" pitchFamily="18" charset="-122"/>
                <a:cs typeface="华文细黑" pitchFamily="2" charset="-122"/>
              </a:rPr>
              <a:t>                                                                                                                    </a:t>
            </a:r>
            <a:endParaRPr kumimoji="0" lang="en-US" altLang="zh-CN" sz="1800" b="1" i="0" u="none" strike="noStrike" kern="1200" cap="none" spc="0" normalizeH="0" baseline="0" noProof="0">
              <a:ln>
                <a:noFill/>
              </a:ln>
              <a:solidFill>
                <a:srgbClr val="FF0000"/>
              </a:solidFill>
              <a:effectLst/>
              <a:uLnTx/>
              <a:uFillTx/>
              <a:latin typeface="Adobe 宋体 Std L" pitchFamily="18" charset="-122"/>
              <a:ea typeface="Adobe 宋体 Std L" pitchFamily="18" charset="-122"/>
              <a:cs typeface="华文细黑"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 calcmode="lin" valueType="num">
                                      <p:cBhvr additive="base">
                                        <p:cTn id="11"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 calcmode="lin" valueType="num">
                                      <p:cBhvr additive="base">
                                        <p:cTn id="15"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a:xfrm>
            <a:off x="428596" y="1714494"/>
            <a:ext cx="8207375" cy="1071570"/>
          </a:xfrm>
        </p:spPr>
        <p:txBody>
          <a:bodyPr/>
          <a:lstStyle/>
          <a:p>
            <a:pPr>
              <a:buNone/>
            </a:pPr>
            <a:r>
              <a:rPr altLang="en-US">
                <a:solidFill>
                  <a:srgbClr val="0000CC"/>
                </a:solidFill>
              </a:rPr>
              <a:t>4.  </a:t>
            </a:r>
            <a:r>
              <a:rPr altLang="en-US" err="1">
                <a:solidFill>
                  <a:srgbClr val="0000CC"/>
                </a:solidFill>
              </a:rPr>
              <a:t>getElement</a:t>
            </a:r>
            <a:r>
              <a:rPr lang="en-US" altLang="zh-CN" err="1">
                <a:solidFill>
                  <a:srgbClr val="0000CC"/>
                </a:solidFill>
              </a:rPr>
              <a:t>s</a:t>
            </a:r>
            <a:r>
              <a:rPr altLang="en-US" err="1">
                <a:solidFill>
                  <a:srgbClr val="0000CC"/>
                </a:solidFill>
              </a:rPr>
              <a:t>By</a:t>
            </a:r>
            <a:r>
              <a:rPr lang="en-US" altLang="zh-CN" err="1">
                <a:solidFill>
                  <a:srgbClr val="0000CC"/>
                </a:solidFill>
              </a:rPr>
              <a:t>TagName</a:t>
            </a:r>
            <a:r>
              <a:rPr altLang="en-US">
                <a:solidFill>
                  <a:srgbClr val="0000CC"/>
                </a:solidFill>
              </a:rPr>
              <a:t>()</a:t>
            </a:r>
            <a:r>
              <a:rPr lang="zh-CN" altLang="en-US">
                <a:solidFill>
                  <a:srgbClr val="0000CC"/>
                </a:solidFill>
              </a:rPr>
              <a:t>方法</a:t>
            </a:r>
            <a:endParaRPr lang="zh-CN" altLang="en-US" sz="1400">
              <a:solidFill>
                <a:srgbClr val="0000CC"/>
              </a:solidFill>
            </a:endParaRPr>
          </a:p>
          <a:p>
            <a:pPr lvl="1">
              <a:lnSpc>
                <a:spcPct val="150000"/>
              </a:lnSpc>
            </a:pPr>
            <a:r>
              <a:rPr lang="en-US" sz="1200" err="1"/>
              <a:t>用于返回指定标签名的元素集合，元素在集合中的顺序即是其在文档中的顺序</a:t>
            </a:r>
            <a:endParaRPr lang="en-US" sz="1200"/>
          </a:p>
          <a:p>
            <a:pPr lvl="1">
              <a:lnSpc>
                <a:spcPct val="150000"/>
              </a:lnSpc>
            </a:pPr>
            <a:r>
              <a:rPr lang="en-US" sz="1200" err="1"/>
              <a:t>当参数为</a:t>
            </a:r>
            <a:r>
              <a:rPr lang="en-US" sz="1200"/>
              <a:t>“*”</a:t>
            </a:r>
            <a:r>
              <a:rPr lang="en-US" sz="1200" err="1"/>
              <a:t>时，将返回页面中所有的标签元素</a:t>
            </a:r>
            <a:endParaRPr sz="1600"/>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69</a:t>
            </a:fld>
            <a:endParaRPr lang="en-US" altLang="zh-CN"/>
          </a:p>
        </p:txBody>
      </p:sp>
      <p:sp>
        <p:nvSpPr>
          <p:cNvPr id="7" name="标题 2"/>
          <p:cNvSpPr>
            <a:spLocks noGrp="1"/>
          </p:cNvSpPr>
          <p:nvPr>
            <p:ph type="title"/>
          </p:nvPr>
        </p:nvSpPr>
        <p:spPr/>
        <p:txBody>
          <a:bodyPr>
            <a:normAutofit/>
          </a:bodyPr>
          <a:lstStyle/>
          <a:p>
            <a:r>
              <a:rPr lang="en-US" sz="2400"/>
              <a:t>8.6.2  document</a:t>
            </a:r>
            <a:r>
              <a:rPr sz="2400"/>
              <a:t>对象的方法</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7"/>
          <p:cNvSpPr txBox="1">
            <a:spLocks/>
          </p:cNvSpPr>
          <p:nvPr/>
        </p:nvSpPr>
        <p:spPr bwMode="auto">
          <a:xfrm>
            <a:off x="500034" y="785801"/>
            <a:ext cx="8207375" cy="8572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pPr>
            <a:r>
              <a:rPr lang="en-US" altLang="en-US" sz="1600" b="1">
                <a:solidFill>
                  <a:srgbClr val="0000CC"/>
                </a:solidFill>
                <a:latin typeface="Adobe 宋体 Std L" pitchFamily="18" charset="-122"/>
                <a:ea typeface="Adobe 宋体 Std L" pitchFamily="18" charset="-122"/>
                <a:cs typeface="华文细黑" pitchFamily="2" charset="-122"/>
              </a:rPr>
              <a:t>3.  </a:t>
            </a:r>
            <a:r>
              <a:rPr lang="en-US" altLang="en-US" sz="1600" b="1" err="1">
                <a:solidFill>
                  <a:srgbClr val="0000CC"/>
                </a:solidFill>
                <a:latin typeface="Adobe 宋体 Std L" pitchFamily="18" charset="-122"/>
                <a:ea typeface="Adobe 宋体 Std L" pitchFamily="18" charset="-122"/>
                <a:cs typeface="华文细黑" pitchFamily="2" charset="-122"/>
              </a:rPr>
              <a:t>getElementsByName</a:t>
            </a:r>
            <a:r>
              <a:rPr lang="en-US" altLang="en-US" sz="1600" b="1">
                <a:solidFill>
                  <a:srgbClr val="0000CC"/>
                </a:solidFill>
                <a:latin typeface="Adobe 宋体 Std L" pitchFamily="18" charset="-122"/>
                <a:ea typeface="Adobe 宋体 Std L" pitchFamily="18" charset="-122"/>
                <a:cs typeface="华文细黑" pitchFamily="2" charset="-122"/>
              </a:rPr>
              <a:t>()</a:t>
            </a:r>
            <a:r>
              <a:rPr lang="zh-CN" altLang="en-US" sz="1600" b="1">
                <a:solidFill>
                  <a:srgbClr val="0000CC"/>
                </a:solidFill>
                <a:latin typeface="Adobe 宋体 Std L" pitchFamily="18" charset="-122"/>
                <a:ea typeface="Adobe 宋体 Std L" pitchFamily="18" charset="-122"/>
                <a:cs typeface="华文细黑" pitchFamily="2" charset="-122"/>
              </a:rPr>
              <a:t>方法</a:t>
            </a:r>
            <a:endParaRPr lang="zh-CN" altLang="en-US" sz="1400" b="1">
              <a:solidFill>
                <a:srgbClr val="0000CC"/>
              </a:solidFill>
            </a:endParaRPr>
          </a:p>
          <a:p>
            <a:pPr marL="742950" lvl="1" indent="-285750" fontAlgn="base">
              <a:lnSpc>
                <a:spcPct val="150000"/>
              </a:lnSpc>
              <a:spcBef>
                <a:spcPct val="20000"/>
              </a:spcBef>
              <a:spcAft>
                <a:spcPct val="0"/>
              </a:spcAft>
              <a:buClr>
                <a:schemeClr val="accent1"/>
              </a:buClr>
              <a:buFont typeface="Wingdings" pitchFamily="2" charset="2"/>
              <a:buChar char="n"/>
            </a:pPr>
            <a:r>
              <a:rPr lang="zh-CN" altLang="en-US" sz="1200" b="1" i="1">
                <a:latin typeface="Adobe 宋体 Std L" pitchFamily="18" charset="-122"/>
                <a:ea typeface="Adobe 宋体 Std L" pitchFamily="18" charset="-122"/>
                <a:cs typeface="华文细黑" pitchFamily="2" charset="-122"/>
              </a:rPr>
              <a:t>用于返回指定</a:t>
            </a:r>
            <a:r>
              <a:rPr lang="en-US" altLang="zh-CN" sz="1200" b="1" i="1">
                <a:latin typeface="Adobe 宋体 Std L" pitchFamily="18" charset="-122"/>
                <a:ea typeface="Adobe 宋体 Std L" pitchFamily="18" charset="-122"/>
                <a:cs typeface="华文细黑" pitchFamily="2" charset="-122"/>
              </a:rPr>
              <a:t>name</a:t>
            </a:r>
            <a:r>
              <a:rPr lang="zh-CN" altLang="en-US" sz="1200" b="1" i="1">
                <a:latin typeface="Adobe 宋体 Std L" pitchFamily="18" charset="-122"/>
                <a:ea typeface="Adobe 宋体 Std L" pitchFamily="18" charset="-122"/>
                <a:cs typeface="华文细黑" pitchFamily="2" charset="-122"/>
              </a:rPr>
              <a:t>属性的元素集合，多用于单行文本框和复选框等具有</a:t>
            </a:r>
            <a:r>
              <a:rPr lang="en-US" altLang="zh-CN" sz="1200" b="1" i="1">
                <a:latin typeface="Adobe 宋体 Std L" pitchFamily="18" charset="-122"/>
                <a:ea typeface="Adobe 宋体 Std L" pitchFamily="18" charset="-122"/>
                <a:cs typeface="华文细黑" pitchFamily="2" charset="-122"/>
              </a:rPr>
              <a:t>name</a:t>
            </a:r>
            <a:r>
              <a:rPr lang="zh-CN" altLang="en-US" sz="1200" b="1" i="1">
                <a:latin typeface="Adobe 宋体 Std L" pitchFamily="18" charset="-122"/>
                <a:ea typeface="Adobe 宋体 Std L" pitchFamily="18" charset="-122"/>
                <a:cs typeface="华文细黑" pitchFamily="2" charset="-122"/>
              </a:rPr>
              <a:t>属性的元素</a:t>
            </a:r>
            <a:endParaRPr lang="en-US" altLang="zh-CN" sz="1200" b="1" i="1">
              <a:latin typeface="Adobe 宋体 Std L" pitchFamily="18" charset="-122"/>
              <a:ea typeface="Adobe 宋体 Std L" pitchFamily="18" charset="-122"/>
              <a:cs typeface="华文细黑" pitchFamily="2" charset="-122"/>
            </a:endParaRPr>
          </a:p>
        </p:txBody>
      </p:sp>
      <p:sp>
        <p:nvSpPr>
          <p:cNvPr id="9" name="矩形 8"/>
          <p:cNvSpPr/>
          <p:nvPr/>
        </p:nvSpPr>
        <p:spPr>
          <a:xfrm>
            <a:off x="428596" y="2928940"/>
            <a:ext cx="8286808" cy="623697"/>
          </a:xfrm>
          <a:prstGeom prst="rect">
            <a:avLst/>
          </a:prstGeom>
        </p:spPr>
        <p:txBody>
          <a:bodyPr wrap="square">
            <a:spAutoFit/>
          </a:bodyPr>
          <a:lstStyle/>
          <a:p>
            <a:pPr marL="342900" indent="-342900">
              <a:buAutoNum type="arabicPeriod" startAt="5"/>
            </a:pPr>
            <a:r>
              <a:rPr lang="en-US" altLang="en-US" sz="1600" b="1" err="1">
                <a:solidFill>
                  <a:srgbClr val="0000CC"/>
                </a:solidFill>
                <a:latin typeface="Adobe 宋体 Std L" pitchFamily="18" charset="-122"/>
                <a:ea typeface="Adobe 宋体 Std L" pitchFamily="18" charset="-122"/>
                <a:cs typeface="华文细黑" pitchFamily="2" charset="-122"/>
              </a:rPr>
              <a:t>getElementsByClassName</a:t>
            </a:r>
            <a:r>
              <a:rPr lang="en-US" altLang="en-US" sz="1600" b="1">
                <a:solidFill>
                  <a:srgbClr val="0000CC"/>
                </a:solidFill>
                <a:latin typeface="Adobe 宋体 Std L" pitchFamily="18" charset="-122"/>
                <a:ea typeface="Adobe 宋体 Std L" pitchFamily="18" charset="-122"/>
                <a:cs typeface="华文细黑" pitchFamily="2" charset="-122"/>
              </a:rPr>
              <a:t>()</a:t>
            </a:r>
            <a:r>
              <a:rPr lang="zh-CN" altLang="en-US" sz="1600" b="1">
                <a:solidFill>
                  <a:srgbClr val="0000CC"/>
                </a:solidFill>
                <a:latin typeface="Adobe 宋体 Std L" pitchFamily="18" charset="-122"/>
                <a:ea typeface="Adobe 宋体 Std L" pitchFamily="18" charset="-122"/>
                <a:cs typeface="华文细黑" pitchFamily="2" charset="-122"/>
              </a:rPr>
              <a:t>方法</a:t>
            </a:r>
          </a:p>
          <a:p>
            <a:pPr marL="742950" lvl="1" indent="-285750" fontAlgn="base">
              <a:lnSpc>
                <a:spcPct val="150000"/>
              </a:lnSpc>
              <a:spcBef>
                <a:spcPct val="20000"/>
              </a:spcBef>
              <a:spcAft>
                <a:spcPct val="0"/>
              </a:spcAft>
              <a:buClr>
                <a:schemeClr val="accent1"/>
              </a:buClr>
              <a:buFont typeface="Wingdings" pitchFamily="2" charset="2"/>
              <a:buChar char="n"/>
            </a:pPr>
            <a:r>
              <a:rPr lang="zh-CN" altLang="en-US" sz="1200" b="1" i="1">
                <a:latin typeface="Adobe 宋体 Std L" pitchFamily="18" charset="-122"/>
                <a:ea typeface="Adobe 宋体 Std L" pitchFamily="18" charset="-122"/>
                <a:cs typeface="华文细黑" pitchFamily="2" charset="-122"/>
              </a:rPr>
              <a:t>用于返回指定</a:t>
            </a:r>
            <a:r>
              <a:rPr lang="en-US" altLang="en-US" sz="1200" b="1" i="1">
                <a:latin typeface="Adobe 宋体 Std L" pitchFamily="18" charset="-122"/>
                <a:ea typeface="Adobe 宋体 Std L" pitchFamily="18" charset="-122"/>
                <a:cs typeface="华文细黑" pitchFamily="2" charset="-122"/>
              </a:rPr>
              <a:t>class</a:t>
            </a:r>
            <a:r>
              <a:rPr lang="zh-CN" altLang="en-US" sz="1200" b="1" i="1">
                <a:latin typeface="Adobe 宋体 Std L" pitchFamily="18" charset="-122"/>
                <a:ea typeface="Adobe 宋体 Std L" pitchFamily="18" charset="-122"/>
                <a:cs typeface="华文细黑" pitchFamily="2" charset="-122"/>
              </a:rPr>
              <a:t>属性的元素集合，该方法属于</a:t>
            </a:r>
            <a:r>
              <a:rPr lang="en-US" altLang="en-US" sz="1200" b="1" i="1" err="1">
                <a:latin typeface="Adobe 宋体 Std L" pitchFamily="18" charset="-122"/>
                <a:ea typeface="Adobe 宋体 Std L" pitchFamily="18" charset="-122"/>
                <a:cs typeface="华文细黑" pitchFamily="2" charset="-122"/>
              </a:rPr>
              <a:t>HTML 5 DOM</a:t>
            </a:r>
            <a:r>
              <a:rPr lang="zh-CN" altLang="en-US" sz="1200" b="1" i="1" err="1">
                <a:latin typeface="Adobe 宋体 Std L" pitchFamily="18" charset="-122"/>
                <a:ea typeface="Adobe 宋体 Std L" pitchFamily="18" charset="-122"/>
                <a:cs typeface="华文细黑" pitchFamily="2" charset="-122"/>
              </a:rPr>
              <a:t>中新定义的方法，</a:t>
            </a:r>
            <a:r>
              <a:rPr lang="zh-CN" altLang="en-US" sz="1200" b="1" i="1" err="1">
                <a:solidFill>
                  <a:srgbClr val="FF0000"/>
                </a:solidFill>
                <a:latin typeface="Adobe 宋体 Std L" pitchFamily="18" charset="-122"/>
                <a:ea typeface="Adobe 宋体 Std L" pitchFamily="18" charset="-122"/>
                <a:cs typeface="华文细黑" pitchFamily="2" charset="-122"/>
              </a:rPr>
              <a:t>在</a:t>
            </a:r>
            <a:r>
              <a:rPr lang="en-US" altLang="en-US" sz="1200" b="1" i="1" err="1">
                <a:solidFill>
                  <a:srgbClr val="FF0000"/>
                </a:solidFill>
                <a:latin typeface="Adobe 宋体 Std L" pitchFamily="18" charset="-122"/>
                <a:ea typeface="Adobe 宋体 Std L" pitchFamily="18" charset="-122"/>
                <a:cs typeface="华文细黑" pitchFamily="2" charset="-122"/>
              </a:rPr>
              <a:t>IE 8</a:t>
            </a:r>
            <a:r>
              <a:rPr lang="zh-CN" altLang="en-US" sz="1200" b="1" i="1">
                <a:solidFill>
                  <a:srgbClr val="FF0000"/>
                </a:solidFill>
                <a:latin typeface="Adobe 宋体 Std L" pitchFamily="18" charset="-122"/>
                <a:ea typeface="Adobe 宋体 Std L" pitchFamily="18" charset="-122"/>
                <a:cs typeface="华文细黑" pitchFamily="2" charset="-122"/>
              </a:rPr>
              <a:t>及之前版本的中无效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 calcmode="lin" valueType="num">
                                      <p:cBhvr additive="base">
                                        <p:cTn id="11"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 calcmode="lin" valueType="num">
                                      <p:cBhvr additive="base">
                                        <p:cTn id="15"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7</a:t>
            </a:fld>
            <a:endParaRPr lang="en-US" altLang="zh-CN"/>
          </a:p>
        </p:txBody>
      </p:sp>
      <p:sp>
        <p:nvSpPr>
          <p:cNvPr id="7" name="标题 2"/>
          <p:cNvSpPr>
            <a:spLocks noGrp="1"/>
          </p:cNvSpPr>
          <p:nvPr>
            <p:ph type="title"/>
          </p:nvPr>
        </p:nvSpPr>
        <p:spPr/>
        <p:txBody>
          <a:bodyPr>
            <a:normAutofit/>
          </a:bodyPr>
          <a:lstStyle/>
          <a:p>
            <a:r>
              <a:rPr lang="en-US" altLang="zh-CN" sz="2400"/>
              <a:t>7.2.2  </a:t>
            </a:r>
            <a:r>
              <a:rPr sz="2400"/>
              <a:t>数组对象的属性</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7"/>
          <p:cNvSpPr txBox="1">
            <a:spLocks/>
          </p:cNvSpPr>
          <p:nvPr/>
        </p:nvSpPr>
        <p:spPr bwMode="auto">
          <a:xfrm>
            <a:off x="500041" y="857241"/>
            <a:ext cx="6215100" cy="17145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buFont typeface="Wingdings" pitchFamily="2" charset="2"/>
              <a:buChar char="l"/>
            </a:pPr>
            <a:r>
              <a:rPr lang="en-US" altLang="zh-CN" sz="1400" b="1">
                <a:latin typeface="Adobe 宋体 Std L" pitchFamily="18" charset="-122"/>
                <a:ea typeface="Adobe 宋体 Std L" pitchFamily="18" charset="-122"/>
                <a:cs typeface="华文细黑" pitchFamily="2" charset="-122"/>
              </a:rPr>
              <a:t>Array</a:t>
            </a:r>
            <a:r>
              <a:rPr lang="zh-CN" altLang="en-US" sz="1400" b="1">
                <a:latin typeface="Adobe 宋体 Std L" pitchFamily="18" charset="-122"/>
                <a:ea typeface="Adobe 宋体 Std L" pitchFamily="18" charset="-122"/>
                <a:cs typeface="华文细黑" pitchFamily="2" charset="-122"/>
              </a:rPr>
              <a:t>对象的属性包括</a:t>
            </a:r>
            <a:r>
              <a:rPr lang="en-US" altLang="zh-CN" sz="1400" b="1">
                <a:latin typeface="Adobe 宋体 Std L" pitchFamily="18" charset="-122"/>
                <a:ea typeface="Adobe 宋体 Std L" pitchFamily="18" charset="-122"/>
                <a:cs typeface="华文细黑" pitchFamily="2" charset="-122"/>
              </a:rPr>
              <a:t>constructor</a:t>
            </a:r>
            <a:r>
              <a:rPr lang="zh-CN" altLang="en-US" sz="1400" b="1">
                <a:latin typeface="Adobe 宋体 Std L" pitchFamily="18" charset="-122"/>
                <a:ea typeface="Adobe 宋体 Std L" pitchFamily="18" charset="-122"/>
                <a:cs typeface="华文细黑" pitchFamily="2" charset="-122"/>
              </a:rPr>
              <a:t>、</a:t>
            </a:r>
            <a:r>
              <a:rPr lang="en-US" altLang="zh-CN" sz="1400" b="1">
                <a:latin typeface="Adobe 宋体 Std L" pitchFamily="18" charset="-122"/>
                <a:ea typeface="Adobe 宋体 Std L" pitchFamily="18" charset="-122"/>
                <a:cs typeface="华文细黑" pitchFamily="2" charset="-122"/>
              </a:rPr>
              <a:t>length</a:t>
            </a:r>
            <a:r>
              <a:rPr lang="zh-CN" altLang="en-US" sz="1400" b="1">
                <a:latin typeface="Adobe 宋体 Std L" pitchFamily="18" charset="-122"/>
                <a:ea typeface="Adobe 宋体 Std L" pitchFamily="18" charset="-122"/>
                <a:cs typeface="华文细黑" pitchFamily="2" charset="-122"/>
              </a:rPr>
              <a:t>和</a:t>
            </a:r>
            <a:r>
              <a:rPr lang="en-US" altLang="zh-CN" sz="1400" b="1">
                <a:latin typeface="Adobe 宋体 Std L" pitchFamily="18" charset="-122"/>
                <a:ea typeface="Adobe 宋体 Std L" pitchFamily="18" charset="-122"/>
                <a:cs typeface="华文细黑" pitchFamily="2" charset="-122"/>
              </a:rPr>
              <a:t>prototype</a:t>
            </a:r>
            <a:endParaRPr kumimoji="0" lang="en-US" altLang="zh-CN" sz="18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p:txBody>
      </p:sp>
      <p:graphicFrame>
        <p:nvGraphicFramePr>
          <p:cNvPr id="12" name="Group 96"/>
          <p:cNvGraphicFramePr>
            <a:graphicFrameLocks noGrp="1"/>
          </p:cNvGraphicFramePr>
          <p:nvPr/>
        </p:nvGraphicFramePr>
        <p:xfrm>
          <a:off x="785786" y="1357304"/>
          <a:ext cx="4357718" cy="1277526"/>
        </p:xfrm>
        <a:graphic>
          <a:graphicData uri="http://schemas.openxmlformats.org/drawingml/2006/table">
            <a:tbl>
              <a:tblPr/>
              <a:tblGrid>
                <a:gridCol w="1214446">
                  <a:extLst>
                    <a:ext uri="{9D8B030D-6E8A-4147-A177-3AD203B41FA5}">
                      <a16:colId xmlns:a16="http://schemas.microsoft.com/office/drawing/2014/main" val="20000"/>
                    </a:ext>
                  </a:extLst>
                </a:gridCol>
                <a:gridCol w="3143272">
                  <a:extLst>
                    <a:ext uri="{9D8B030D-6E8A-4147-A177-3AD203B41FA5}">
                      <a16:colId xmlns:a16="http://schemas.microsoft.com/office/drawing/2014/main" val="20001"/>
                    </a:ext>
                  </a:extLst>
                </a:gridCol>
              </a:tblGrid>
              <a:tr h="31977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a:ln>
                            <a:noFill/>
                          </a:ln>
                          <a:solidFill>
                            <a:srgbClr val="FFFFFF"/>
                          </a:solidFill>
                          <a:effectLst/>
                          <a:latin typeface="微软雅黑" pitchFamily="34" charset="-122"/>
                          <a:ea typeface="微软雅黑" pitchFamily="34" charset="-122"/>
                          <a:cs typeface="+mn-cs"/>
                        </a:rPr>
                        <a:t>属性</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a:ln>
                            <a:noFill/>
                          </a:ln>
                          <a:solidFill>
                            <a:srgbClr val="FFFFFF"/>
                          </a:solidFill>
                          <a:effectLst/>
                          <a:latin typeface="微软雅黑" pitchFamily="34" charset="-122"/>
                          <a:ea typeface="微软雅黑" pitchFamily="34" charset="-122"/>
                          <a:cs typeface="+mn-cs"/>
                        </a:rPr>
                        <a:t>描 述</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55774">
                <a:tc>
                  <a:txBody>
                    <a:bodyPr/>
                    <a:lstStyle/>
                    <a:p>
                      <a:pPr algn="just">
                        <a:spcAft>
                          <a:spcPts val="0"/>
                        </a:spcAft>
                      </a:pPr>
                      <a:r>
                        <a:rPr lang="en-US" sz="1300" kern="1200">
                          <a:solidFill>
                            <a:schemeClr val="tx1"/>
                          </a:solidFill>
                          <a:latin typeface="微软雅黑" pitchFamily="34" charset="-122"/>
                          <a:ea typeface="微软雅黑" pitchFamily="34" charset="-122"/>
                          <a:cs typeface="+mn-cs"/>
                        </a:rPr>
                        <a:t>constructor</a:t>
                      </a:r>
                      <a:endParaRPr 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sz="1300" kern="1200">
                          <a:solidFill>
                            <a:schemeClr val="tx1"/>
                          </a:solidFill>
                          <a:latin typeface="微软雅黑" pitchFamily="34" charset="-122"/>
                          <a:ea typeface="微软雅黑" pitchFamily="34" charset="-122"/>
                          <a:cs typeface="+mn-cs"/>
                        </a:rPr>
                        <a:t>返回对创建此对象的构造函数的引用</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1"/>
                  </a:ext>
                </a:extLst>
              </a:tr>
              <a:tr h="328841">
                <a:tc>
                  <a:txBody>
                    <a:bodyPr/>
                    <a:lstStyle/>
                    <a:p>
                      <a:pPr algn="just">
                        <a:spcAft>
                          <a:spcPts val="0"/>
                        </a:spcAft>
                      </a:pPr>
                      <a:r>
                        <a:rPr lang="en-US" sz="1300" kern="1200">
                          <a:solidFill>
                            <a:schemeClr val="tx1"/>
                          </a:solidFill>
                          <a:latin typeface="微软雅黑" pitchFamily="34" charset="-122"/>
                          <a:ea typeface="微软雅黑" pitchFamily="34" charset="-122"/>
                          <a:cs typeface="+mn-cs"/>
                        </a:rPr>
                        <a:t>length</a:t>
                      </a:r>
                      <a:endParaRPr 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algn="just" defTabSz="914400" rtl="0" eaLnBrk="1" latinLnBrk="0" hangingPunct="1">
                        <a:spcAft>
                          <a:spcPts val="0"/>
                        </a:spcAft>
                      </a:pPr>
                      <a:r>
                        <a:rPr lang="zh-CN" sz="1300" kern="1200">
                          <a:solidFill>
                            <a:schemeClr val="tx1"/>
                          </a:solidFill>
                          <a:latin typeface="微软雅黑" pitchFamily="34" charset="-122"/>
                          <a:ea typeface="微软雅黑" pitchFamily="34" charset="-122"/>
                          <a:cs typeface="+mn-cs"/>
                        </a:rPr>
                        <a:t>数组的长度</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2"/>
                  </a:ext>
                </a:extLst>
              </a:tr>
              <a:tr h="273137">
                <a:tc>
                  <a:txBody>
                    <a:bodyPr/>
                    <a:lstStyle/>
                    <a:p>
                      <a:pPr algn="just">
                        <a:spcAft>
                          <a:spcPts val="0"/>
                        </a:spcAft>
                      </a:pPr>
                      <a:r>
                        <a:rPr lang="en-US" sz="1300" kern="1200">
                          <a:solidFill>
                            <a:schemeClr val="tx1"/>
                          </a:solidFill>
                          <a:latin typeface="微软雅黑" pitchFamily="34" charset="-122"/>
                          <a:ea typeface="微软雅黑" pitchFamily="34" charset="-122"/>
                          <a:cs typeface="+mn-cs"/>
                        </a:rPr>
                        <a:t>prototype</a:t>
                      </a:r>
                      <a:endParaRPr 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sz="1300" kern="1200">
                          <a:solidFill>
                            <a:schemeClr val="tx1"/>
                          </a:solidFill>
                          <a:latin typeface="微软雅黑" pitchFamily="34" charset="-122"/>
                          <a:ea typeface="微软雅黑" pitchFamily="34" charset="-122"/>
                          <a:cs typeface="+mn-cs"/>
                        </a:rPr>
                        <a:t>为对象添加属性和方法</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3"/>
                  </a:ext>
                </a:extLst>
              </a:tr>
            </a:tbl>
          </a:graphicData>
        </a:graphic>
      </p:graphicFrame>
      <p:sp>
        <p:nvSpPr>
          <p:cNvPr id="15" name="文本占位符 14"/>
          <p:cNvSpPr>
            <a:spLocks noGrp="1"/>
          </p:cNvSpPr>
          <p:nvPr>
            <p:ph type="body" sz="quarter" idx="11"/>
          </p:nvPr>
        </p:nvSpPr>
        <p:spPr>
          <a:xfrm>
            <a:off x="395536" y="1357304"/>
            <a:ext cx="8429684" cy="3046988"/>
          </a:xfrm>
        </p:spPr>
        <p:txBody>
          <a:bodyPr/>
          <a:lstStyle/>
          <a:p>
            <a:r>
              <a:rPr lang="en-US"/>
              <a:t>&lt;script type="text/</a:t>
            </a:r>
            <a:r>
              <a:rPr lang="en-US" err="1"/>
              <a:t>javascript</a:t>
            </a:r>
            <a:r>
              <a:rPr lang="en-US"/>
              <a:t>"&gt;</a:t>
            </a:r>
            <a:endParaRPr/>
          </a:p>
          <a:p>
            <a:r>
              <a:rPr lang="en-US"/>
              <a:t>	</a:t>
            </a:r>
            <a:r>
              <a:rPr lang="en-US" b="1" err="1"/>
              <a:t>var</a:t>
            </a:r>
            <a:r>
              <a:rPr lang="en-US" b="1"/>
              <a:t> movies=new Array("</a:t>
            </a:r>
            <a:r>
              <a:rPr b="1"/>
              <a:t>分歧者</a:t>
            </a:r>
            <a:r>
              <a:rPr lang="en-US" b="1"/>
              <a:t>2:</a:t>
            </a:r>
            <a:r>
              <a:rPr b="1"/>
              <a:t>绝地反击</a:t>
            </a:r>
            <a:r>
              <a:rPr lang="en-US" b="1"/>
              <a:t>","</a:t>
            </a:r>
            <a:r>
              <a:rPr b="1"/>
              <a:t>疯狂的麦克斯：狂暴之路</a:t>
            </a:r>
            <a:r>
              <a:rPr lang="en-US" b="1"/>
              <a:t>",</a:t>
            </a:r>
            <a:endParaRPr/>
          </a:p>
          <a:p>
            <a:r>
              <a:rPr lang="en-US" b="1"/>
              <a:t>				"</a:t>
            </a:r>
            <a:r>
              <a:rPr b="1"/>
              <a:t>复仇者联盟</a:t>
            </a:r>
            <a:r>
              <a:rPr lang="en-US" b="1"/>
              <a:t>2:</a:t>
            </a:r>
            <a:r>
              <a:rPr b="1"/>
              <a:t>奥创纪元</a:t>
            </a:r>
            <a:r>
              <a:rPr lang="en-US" b="1"/>
              <a:t>","</a:t>
            </a:r>
            <a:r>
              <a:rPr b="1"/>
              <a:t>飓风营救</a:t>
            </a:r>
            <a:r>
              <a:rPr lang="en-US" b="1"/>
              <a:t>4");</a:t>
            </a:r>
            <a:endParaRPr/>
          </a:p>
          <a:p>
            <a:r>
              <a:rPr lang="en-US"/>
              <a:t>	if(</a:t>
            </a:r>
            <a:r>
              <a:rPr lang="en-US" err="1"/>
              <a:t>movies.constructor</a:t>
            </a:r>
            <a:r>
              <a:rPr lang="en-US"/>
              <a:t>==String){</a:t>
            </a:r>
            <a:endParaRPr/>
          </a:p>
          <a:p>
            <a:r>
              <a:rPr lang="en-US"/>
              <a:t>		alert("movies</a:t>
            </a:r>
            <a:r>
              <a:t>是个字符串对象</a:t>
            </a:r>
            <a:r>
              <a:rPr lang="en-US"/>
              <a:t>");</a:t>
            </a:r>
            <a:endParaRPr/>
          </a:p>
          <a:p>
            <a:r>
              <a:rPr lang="en-US"/>
              <a:t>	}else if(</a:t>
            </a:r>
            <a:r>
              <a:rPr lang="en-US" b="1" err="1"/>
              <a:t>movies.constructor</a:t>
            </a:r>
            <a:r>
              <a:rPr lang="en-US" b="1"/>
              <a:t>==Array</a:t>
            </a:r>
            <a:r>
              <a:rPr lang="en-US"/>
              <a:t>){</a:t>
            </a:r>
            <a:endParaRPr/>
          </a:p>
          <a:p>
            <a:r>
              <a:rPr lang="en-US"/>
              <a:t>	   alert("movies</a:t>
            </a:r>
            <a:r>
              <a:t>是个数组对象，数组中元素的个数是：</a:t>
            </a:r>
            <a:r>
              <a:rPr lang="en-US"/>
              <a:t>"+</a:t>
            </a:r>
            <a:r>
              <a:rPr lang="en-US" b="1" err="1"/>
              <a:t>movies.length</a:t>
            </a:r>
            <a:endParaRPr/>
          </a:p>
          <a:p>
            <a:r>
              <a:rPr lang="en-US"/>
              <a:t>		+"\n------------------------\n"+</a:t>
            </a:r>
            <a:r>
              <a:rPr lang="en-US" b="1" err="1"/>
              <a:t>movies.constructor</a:t>
            </a:r>
            <a:r>
              <a:rPr lang="en-US"/>
              <a:t>);</a:t>
            </a:r>
            <a:endParaRPr/>
          </a:p>
          <a:p>
            <a:r>
              <a:rPr lang="en-US"/>
              <a:t>	   }else if(</a:t>
            </a:r>
            <a:r>
              <a:rPr lang="en-US" err="1"/>
              <a:t>movies.constructor</a:t>
            </a:r>
            <a:r>
              <a:rPr lang="en-US"/>
              <a:t>==Date){</a:t>
            </a:r>
            <a:endParaRPr/>
          </a:p>
          <a:p>
            <a:r>
              <a:rPr lang="en-US"/>
              <a:t>		alert("movies</a:t>
            </a:r>
            <a:r>
              <a:t>是个日期对象</a:t>
            </a:r>
            <a:r>
              <a:rPr lang="en-US"/>
              <a:t>");</a:t>
            </a:r>
            <a:endParaRPr/>
          </a:p>
          <a:p>
            <a:r>
              <a:rPr lang="en-US"/>
              <a:t>	}</a:t>
            </a:r>
            <a:endParaRPr/>
          </a:p>
          <a:p>
            <a:r>
              <a:rPr lang="en-US"/>
              <a:t>&lt;/script&gt; </a:t>
            </a:r>
            <a:endParaRPr lang="zh-CN" altLang="en-US"/>
          </a:p>
        </p:txBody>
      </p:sp>
      <p:pic>
        <p:nvPicPr>
          <p:cNvPr id="9" name="图片 8" descr="C:\Users\ADMINI~1\AppData\Local\Temp\SNAGHTML15071ffc.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42423" y="3361425"/>
            <a:ext cx="2826667" cy="194285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bg/>
                                          </p:spTgt>
                                        </p:tgtEl>
                                        <p:attrNameLst>
                                          <p:attrName>style.visibility</p:attrName>
                                        </p:attrNameLst>
                                      </p:cBhvr>
                                      <p:to>
                                        <p:strVal val="visible"/>
                                      </p:to>
                                    </p:set>
                                    <p:anim calcmode="lin" valueType="num">
                                      <p:cBhvr additive="base">
                                        <p:cTn id="7" dur="500" fill="hold"/>
                                        <p:tgtEl>
                                          <p:spTgt spid="15">
                                            <p:bg/>
                                          </p:spTgt>
                                        </p:tgtEl>
                                        <p:attrNameLst>
                                          <p:attrName>ppt_x</p:attrName>
                                        </p:attrNameLst>
                                      </p:cBhvr>
                                      <p:tavLst>
                                        <p:tav tm="0">
                                          <p:val>
                                            <p:strVal val="#ppt_x"/>
                                          </p:val>
                                        </p:tav>
                                        <p:tav tm="100000">
                                          <p:val>
                                            <p:strVal val="#ppt_x"/>
                                          </p:val>
                                        </p:tav>
                                      </p:tavLst>
                                    </p:anim>
                                    <p:anim calcmode="lin" valueType="num">
                                      <p:cBhvr additive="base">
                                        <p:cTn id="8" dur="500" fill="hold"/>
                                        <p:tgtEl>
                                          <p:spTgt spid="15">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xEl>
                                              <p:pRg st="1" end="1"/>
                                            </p:txEl>
                                          </p:spTgt>
                                        </p:tgtEl>
                                        <p:attrNameLst>
                                          <p:attrName>style.visibility</p:attrName>
                                        </p:attrNameLst>
                                      </p:cBhvr>
                                      <p:to>
                                        <p:strVal val="visible"/>
                                      </p:to>
                                    </p:set>
                                    <p:anim calcmode="lin" valueType="num">
                                      <p:cBhvr additive="base">
                                        <p:cTn id="15" dur="500" fill="hold"/>
                                        <p:tgtEl>
                                          <p:spTgt spid="15">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5">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5">
                                            <p:txEl>
                                              <p:pRg st="2" end="2"/>
                                            </p:txEl>
                                          </p:spTgt>
                                        </p:tgtEl>
                                        <p:attrNameLst>
                                          <p:attrName>style.visibility</p:attrName>
                                        </p:attrNameLst>
                                      </p:cBhvr>
                                      <p:to>
                                        <p:strVal val="visible"/>
                                      </p:to>
                                    </p:set>
                                    <p:anim calcmode="lin" valueType="num">
                                      <p:cBhvr additive="base">
                                        <p:cTn id="19" dur="500" fill="hold"/>
                                        <p:tgtEl>
                                          <p:spTgt spid="1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5">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5">
                                            <p:txEl>
                                              <p:pRg st="3" end="3"/>
                                            </p:txEl>
                                          </p:spTgt>
                                        </p:tgtEl>
                                        <p:attrNameLst>
                                          <p:attrName>style.visibility</p:attrName>
                                        </p:attrNameLst>
                                      </p:cBhvr>
                                      <p:to>
                                        <p:strVal val="visible"/>
                                      </p:to>
                                    </p:set>
                                    <p:anim calcmode="lin" valueType="num">
                                      <p:cBhvr additive="base">
                                        <p:cTn id="23" dur="500" fill="hold"/>
                                        <p:tgtEl>
                                          <p:spTgt spid="1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5">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 calcmode="lin" valueType="num">
                                      <p:cBhvr additive="base">
                                        <p:cTn id="27" dur="500" fill="hold"/>
                                        <p:tgtEl>
                                          <p:spTgt spid="15">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5">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5">
                                            <p:txEl>
                                              <p:pRg st="5" end="5"/>
                                            </p:txEl>
                                          </p:spTgt>
                                        </p:tgtEl>
                                        <p:attrNameLst>
                                          <p:attrName>style.visibility</p:attrName>
                                        </p:attrNameLst>
                                      </p:cBhvr>
                                      <p:to>
                                        <p:strVal val="visible"/>
                                      </p:to>
                                    </p:set>
                                    <p:anim calcmode="lin" valueType="num">
                                      <p:cBhvr additive="base">
                                        <p:cTn id="31" dur="500" fill="hold"/>
                                        <p:tgtEl>
                                          <p:spTgt spid="15">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5">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5">
                                            <p:txEl>
                                              <p:pRg st="6" end="6"/>
                                            </p:txEl>
                                          </p:spTgt>
                                        </p:tgtEl>
                                        <p:attrNameLst>
                                          <p:attrName>style.visibility</p:attrName>
                                        </p:attrNameLst>
                                      </p:cBhvr>
                                      <p:to>
                                        <p:strVal val="visible"/>
                                      </p:to>
                                    </p:set>
                                    <p:anim calcmode="lin" valueType="num">
                                      <p:cBhvr additive="base">
                                        <p:cTn id="35" dur="500" fill="hold"/>
                                        <p:tgtEl>
                                          <p:spTgt spid="15">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5">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5">
                                            <p:txEl>
                                              <p:pRg st="7" end="7"/>
                                            </p:txEl>
                                          </p:spTgt>
                                        </p:tgtEl>
                                        <p:attrNameLst>
                                          <p:attrName>style.visibility</p:attrName>
                                        </p:attrNameLst>
                                      </p:cBhvr>
                                      <p:to>
                                        <p:strVal val="visible"/>
                                      </p:to>
                                    </p:set>
                                    <p:anim calcmode="lin" valueType="num">
                                      <p:cBhvr additive="base">
                                        <p:cTn id="39" dur="500" fill="hold"/>
                                        <p:tgtEl>
                                          <p:spTgt spid="15">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5">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5">
                                            <p:txEl>
                                              <p:pRg st="8" end="8"/>
                                            </p:txEl>
                                          </p:spTgt>
                                        </p:tgtEl>
                                        <p:attrNameLst>
                                          <p:attrName>style.visibility</p:attrName>
                                        </p:attrNameLst>
                                      </p:cBhvr>
                                      <p:to>
                                        <p:strVal val="visible"/>
                                      </p:to>
                                    </p:set>
                                    <p:anim calcmode="lin" valueType="num">
                                      <p:cBhvr additive="base">
                                        <p:cTn id="43" dur="500" fill="hold"/>
                                        <p:tgtEl>
                                          <p:spTgt spid="15">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5">
                                            <p:txEl>
                                              <p:pRg st="8" end="8"/>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5">
                                            <p:txEl>
                                              <p:pRg st="9" end="9"/>
                                            </p:txEl>
                                          </p:spTgt>
                                        </p:tgtEl>
                                        <p:attrNameLst>
                                          <p:attrName>style.visibility</p:attrName>
                                        </p:attrNameLst>
                                      </p:cBhvr>
                                      <p:to>
                                        <p:strVal val="visible"/>
                                      </p:to>
                                    </p:set>
                                    <p:anim calcmode="lin" valueType="num">
                                      <p:cBhvr additive="base">
                                        <p:cTn id="47" dur="500" fill="hold"/>
                                        <p:tgtEl>
                                          <p:spTgt spid="15">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5">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5">
                                            <p:txEl>
                                              <p:pRg st="10" end="10"/>
                                            </p:txEl>
                                          </p:spTgt>
                                        </p:tgtEl>
                                        <p:attrNameLst>
                                          <p:attrName>style.visibility</p:attrName>
                                        </p:attrNameLst>
                                      </p:cBhvr>
                                      <p:to>
                                        <p:strVal val="visible"/>
                                      </p:to>
                                    </p:set>
                                    <p:anim calcmode="lin" valueType="num">
                                      <p:cBhvr additive="base">
                                        <p:cTn id="51" dur="500" fill="hold"/>
                                        <p:tgtEl>
                                          <p:spTgt spid="15">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5">
                                            <p:txEl>
                                              <p:pRg st="10" end="10"/>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5">
                                            <p:txEl>
                                              <p:pRg st="11" end="11"/>
                                            </p:txEl>
                                          </p:spTgt>
                                        </p:tgtEl>
                                        <p:attrNameLst>
                                          <p:attrName>style.visibility</p:attrName>
                                        </p:attrNameLst>
                                      </p:cBhvr>
                                      <p:to>
                                        <p:strVal val="visible"/>
                                      </p:to>
                                    </p:set>
                                    <p:anim calcmode="lin" valueType="num">
                                      <p:cBhvr additive="base">
                                        <p:cTn id="55" dur="500" fill="hold"/>
                                        <p:tgtEl>
                                          <p:spTgt spid="15">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5">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5" presetClass="entr" presetSubtype="10"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checkerboard(across)">
                                      <p:cBhvr>
                                        <p:cTn id="6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70</a:t>
            </a:fld>
            <a:endParaRPr lang="en-US" altLang="zh-CN"/>
          </a:p>
        </p:txBody>
      </p:sp>
      <p:sp>
        <p:nvSpPr>
          <p:cNvPr id="7" name="标题 2"/>
          <p:cNvSpPr>
            <a:spLocks noGrp="1"/>
          </p:cNvSpPr>
          <p:nvPr>
            <p:ph type="title"/>
          </p:nvPr>
        </p:nvSpPr>
        <p:spPr/>
        <p:txBody>
          <a:bodyPr>
            <a:normAutofit/>
          </a:bodyPr>
          <a:lstStyle/>
          <a:p>
            <a:r>
              <a:rPr lang="en-US" sz="2400"/>
              <a:t>8.6.2  document</a:t>
            </a:r>
            <a:r>
              <a:rPr sz="2400"/>
              <a:t>对象的方法</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7"/>
          <p:cNvSpPr txBox="1">
            <a:spLocks/>
          </p:cNvSpPr>
          <p:nvPr/>
        </p:nvSpPr>
        <p:spPr bwMode="auto">
          <a:xfrm>
            <a:off x="500040" y="857241"/>
            <a:ext cx="8207375" cy="71437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pPr>
            <a:r>
              <a:rPr lang="en-US" altLang="en-US" sz="1600" b="1">
                <a:solidFill>
                  <a:srgbClr val="0000CC"/>
                </a:solidFill>
                <a:latin typeface="Adobe 宋体 Std L" pitchFamily="18" charset="-122"/>
                <a:ea typeface="Adobe 宋体 Std L" pitchFamily="18" charset="-122"/>
                <a:cs typeface="华文细黑" pitchFamily="2" charset="-122"/>
              </a:rPr>
              <a:t>6.  </a:t>
            </a:r>
            <a:r>
              <a:rPr lang="en-US" altLang="en-US" sz="1600" b="1" err="1">
                <a:solidFill>
                  <a:srgbClr val="0000CC"/>
                </a:solidFill>
                <a:latin typeface="Adobe 宋体 Std L" pitchFamily="18" charset="-122"/>
                <a:ea typeface="Adobe 宋体 Std L" pitchFamily="18" charset="-122"/>
                <a:cs typeface="华文细黑" pitchFamily="2" charset="-122"/>
              </a:rPr>
              <a:t>querySelector</a:t>
            </a:r>
            <a:r>
              <a:rPr lang="en-US" altLang="en-US" sz="1600" b="1">
                <a:solidFill>
                  <a:srgbClr val="0000CC"/>
                </a:solidFill>
                <a:latin typeface="Adobe 宋体 Std L" pitchFamily="18" charset="-122"/>
                <a:ea typeface="Adobe 宋体 Std L" pitchFamily="18" charset="-122"/>
                <a:cs typeface="华文细黑" pitchFamily="2" charset="-122"/>
              </a:rPr>
              <a:t>()</a:t>
            </a:r>
            <a:r>
              <a:rPr lang="zh-CN" altLang="en-US" sz="1600" b="1">
                <a:solidFill>
                  <a:srgbClr val="0000CC"/>
                </a:solidFill>
                <a:latin typeface="Adobe 宋体 Std L" pitchFamily="18" charset="-122"/>
                <a:ea typeface="Adobe 宋体 Std L" pitchFamily="18" charset="-122"/>
                <a:cs typeface="华文细黑" pitchFamily="2" charset="-122"/>
              </a:rPr>
              <a:t>方法</a:t>
            </a:r>
            <a:endParaRPr lang="zh-CN" altLang="en-US" sz="1400" b="1">
              <a:solidFill>
                <a:srgbClr val="0000CC"/>
              </a:solidFill>
            </a:endParaRPr>
          </a:p>
          <a:p>
            <a:pPr marL="742950" lvl="1" indent="-285750" fontAlgn="base">
              <a:lnSpc>
                <a:spcPct val="150000"/>
              </a:lnSpc>
              <a:spcBef>
                <a:spcPct val="20000"/>
              </a:spcBef>
              <a:spcAft>
                <a:spcPct val="0"/>
              </a:spcAft>
              <a:buClr>
                <a:schemeClr val="accent1"/>
              </a:buClr>
              <a:buFont typeface="Wingdings" pitchFamily="2" charset="2"/>
              <a:buChar char="n"/>
            </a:pPr>
            <a:r>
              <a:rPr lang="zh-CN" altLang="en-US" sz="1200" b="1" i="1">
                <a:latin typeface="Adobe 宋体 Std L" pitchFamily="18" charset="-122"/>
                <a:ea typeface="Adobe 宋体 Std L" pitchFamily="18" charset="-122"/>
                <a:cs typeface="华文细黑" pitchFamily="2" charset="-122"/>
              </a:rPr>
              <a:t>用于返回指定</a:t>
            </a:r>
            <a:r>
              <a:rPr lang="en-US" altLang="zh-CN" sz="1200" b="1" i="1">
                <a:latin typeface="Adobe 宋体 Std L" pitchFamily="18" charset="-122"/>
                <a:ea typeface="Adobe 宋体 Std L" pitchFamily="18" charset="-122"/>
                <a:cs typeface="华文细黑" pitchFamily="2" charset="-122"/>
              </a:rPr>
              <a:t>CSS</a:t>
            </a:r>
            <a:r>
              <a:rPr lang="zh-CN" altLang="en-US" sz="1200" b="1" i="1">
                <a:latin typeface="Adobe 宋体 Std L" pitchFamily="18" charset="-122"/>
                <a:ea typeface="Adobe 宋体 Std L" pitchFamily="18" charset="-122"/>
                <a:cs typeface="华文细黑" pitchFamily="2" charset="-122"/>
              </a:rPr>
              <a:t>选择器的元素；</a:t>
            </a:r>
            <a:r>
              <a:rPr lang="zh-CN" altLang="en-US" sz="1200" b="1" i="1">
                <a:solidFill>
                  <a:srgbClr val="FF0000"/>
                </a:solidFill>
                <a:latin typeface="Adobe 宋体 Std L" pitchFamily="18" charset="-122"/>
                <a:ea typeface="Adobe 宋体 Std L" pitchFamily="18" charset="-122"/>
                <a:cs typeface="华文细黑" pitchFamily="2" charset="-122"/>
              </a:rPr>
              <a:t>当满足条件的有多个时，只返回第一个元素</a:t>
            </a:r>
          </a:p>
          <a:p>
            <a:pPr marL="742950" lvl="1" indent="-285750" fontAlgn="base">
              <a:lnSpc>
                <a:spcPct val="150000"/>
              </a:lnSpc>
              <a:spcBef>
                <a:spcPct val="20000"/>
              </a:spcBef>
              <a:spcAft>
                <a:spcPct val="0"/>
              </a:spcAft>
              <a:buClr>
                <a:schemeClr val="accent1"/>
              </a:buClr>
            </a:pPr>
            <a:endParaRPr lang="zh-CN" altLang="en-US" sz="1200" b="1" i="1">
              <a:solidFill>
                <a:srgbClr val="FF0000"/>
              </a:solidFill>
              <a:latin typeface="Adobe 宋体 Std L" pitchFamily="18" charset="-122"/>
              <a:ea typeface="Adobe 宋体 Std L" pitchFamily="18" charset="-122"/>
              <a:cs typeface="华文细黑" pitchFamily="2" charset="-122"/>
            </a:endParaRPr>
          </a:p>
          <a:p>
            <a:endParaRPr lang="en-US" altLang="zh-CN" sz="1400" b="1"/>
          </a:p>
          <a:p>
            <a:endParaRPr lang="en-US" altLang="zh-CN" sz="1400" b="1"/>
          </a:p>
          <a:p>
            <a:endParaRPr lang="en-US" altLang="zh-CN" sz="1400" b="1"/>
          </a:p>
          <a:p>
            <a:endParaRPr lang="en-US" altLang="zh-CN" sz="1400" b="1"/>
          </a:p>
          <a:p>
            <a:endParaRPr lang="en-US" altLang="zh-CN" sz="1400" b="1"/>
          </a:p>
          <a:p>
            <a:r>
              <a:rPr lang="en-US" altLang="zh-CN" sz="1400" b="1"/>
              <a:t>     </a:t>
            </a:r>
            <a:endParaRPr lang="zh-CN" altLang="en-US" sz="1400"/>
          </a:p>
          <a:p>
            <a:endParaRPr lang="zh-CN" altLang="en-US" sz="1400"/>
          </a:p>
          <a:p>
            <a:endParaRPr lang="zh-CN" altLang="en-US" sz="1400"/>
          </a:p>
          <a:p>
            <a:endParaRPr lang="zh-CN" altLang="en-US" sz="1400" b="1">
              <a:latin typeface="Adobe 宋体 Std L" pitchFamily="18" charset="-122"/>
              <a:ea typeface="Adobe 宋体 Std L" pitchFamily="18" charset="-122"/>
              <a:cs typeface="华文细黑" pitchFamily="2" charset="-122"/>
            </a:endParaRPr>
          </a:p>
          <a:p>
            <a:endParaRPr lang="zh-CN" altLang="en-US" sz="1400" b="1">
              <a:latin typeface="Adobe 宋体 Std L" pitchFamily="18" charset="-122"/>
              <a:ea typeface="Adobe 宋体 Std L" pitchFamily="18" charset="-122"/>
              <a:cs typeface="华文细黑" pitchFamily="2" charset="-122"/>
            </a:endParaRPr>
          </a:p>
          <a:p>
            <a:r>
              <a:rPr lang="en-US" altLang="zh-CN" sz="1400" b="1"/>
              <a:t>    </a:t>
            </a:r>
          </a:p>
          <a:p>
            <a:pPr marL="342900" indent="-342900" fontAlgn="base">
              <a:lnSpc>
                <a:spcPct val="150000"/>
              </a:lnSpc>
              <a:spcBef>
                <a:spcPct val="20000"/>
              </a:spcBef>
              <a:spcAft>
                <a:spcPct val="0"/>
              </a:spcAft>
              <a:buClr>
                <a:schemeClr val="accent6"/>
              </a:buClr>
            </a:pPr>
            <a:r>
              <a:rPr lang="en-US" altLang="zh-CN" sz="1400" b="1"/>
              <a:t>	</a:t>
            </a:r>
            <a:endParaRPr lang="zh-CN" altLang="en-US" sz="1400" b="1"/>
          </a:p>
          <a:p>
            <a:pPr marL="342900" indent="-342900" fontAlgn="base">
              <a:lnSpc>
                <a:spcPct val="150000"/>
              </a:lnSpc>
              <a:spcBef>
                <a:spcPct val="20000"/>
              </a:spcBef>
              <a:spcAft>
                <a:spcPct val="0"/>
              </a:spcAft>
              <a:buClr>
                <a:schemeClr val="accent6"/>
              </a:buClr>
            </a:pPr>
            <a:endParaRPr kumimoji="0" lang="en-US" altLang="zh-CN" sz="18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p:txBody>
      </p:sp>
      <p:sp>
        <p:nvSpPr>
          <p:cNvPr id="9" name="文本占位符 8"/>
          <p:cNvSpPr>
            <a:spLocks noGrp="1"/>
          </p:cNvSpPr>
          <p:nvPr>
            <p:ph type="body" sz="quarter" idx="11"/>
          </p:nvPr>
        </p:nvSpPr>
        <p:spPr>
          <a:xfrm>
            <a:off x="571472" y="2571750"/>
            <a:ext cx="7429552" cy="738664"/>
          </a:xfrm>
        </p:spPr>
        <p:txBody>
          <a:bodyPr/>
          <a:lstStyle/>
          <a:p>
            <a:r>
              <a:rPr lang="en-US" sz="1400" b="1"/>
              <a:t>var span=</a:t>
            </a:r>
            <a:r>
              <a:rPr lang="en-US" sz="1400" b="1" err="1"/>
              <a:t>document.querySelector</a:t>
            </a:r>
            <a:r>
              <a:rPr lang="en-US" sz="1400" b="1"/>
              <a:t>(“#</a:t>
            </a:r>
            <a:r>
              <a:rPr lang="en-US" sz="1400" b="1" err="1"/>
              <a:t>menuDiv</a:t>
            </a:r>
            <a:r>
              <a:rPr lang="en-US" sz="1400" b="1"/>
              <a:t>”);   </a:t>
            </a:r>
            <a:r>
              <a:rPr lang="en-US" altLang="zh-CN" sz="1400" b="1"/>
              <a:t>ID</a:t>
            </a:r>
            <a:r>
              <a:rPr lang="zh-CN" altLang="en-US" sz="1400" b="1"/>
              <a:t>选择器</a:t>
            </a:r>
            <a:r>
              <a:rPr lang="en-US" sz="1400" b="1"/>
              <a:t> </a:t>
            </a:r>
            <a:endParaRPr sz="1400" b="1"/>
          </a:p>
          <a:p>
            <a:r>
              <a:rPr lang="en-US" sz="1400" b="1"/>
              <a:t>var span=</a:t>
            </a:r>
            <a:r>
              <a:rPr lang="en-US" sz="1400" b="1" err="1"/>
              <a:t>document.querySelector</a:t>
            </a:r>
            <a:r>
              <a:rPr lang="en-US" sz="1400" b="1"/>
              <a:t>(“.</a:t>
            </a:r>
            <a:r>
              <a:rPr lang="en-US" sz="1400" b="1" err="1"/>
              <a:t>filmClass</a:t>
            </a:r>
            <a:r>
              <a:rPr lang="en-US" sz="1400" b="1"/>
              <a:t>”); </a:t>
            </a:r>
            <a:r>
              <a:rPr lang="zh-CN" altLang="en-US" sz="1400" b="1"/>
              <a:t>类选择器</a:t>
            </a:r>
            <a:r>
              <a:rPr lang="en-US" sz="1400" b="1"/>
              <a:t>	</a:t>
            </a:r>
            <a:endParaRPr sz="1400" b="1"/>
          </a:p>
          <a:p>
            <a:r>
              <a:rPr lang="en-US" sz="1400" b="1" err="1"/>
              <a:t>var</a:t>
            </a:r>
            <a:r>
              <a:rPr lang="en-US" sz="1400" b="1"/>
              <a:t> span=</a:t>
            </a:r>
            <a:r>
              <a:rPr lang="en-US" sz="1400" b="1" err="1"/>
              <a:t>document.querySelectorAll</a:t>
            </a:r>
            <a:r>
              <a:rPr lang="en-US" sz="1400" b="1"/>
              <a:t>(".</a:t>
            </a:r>
            <a:r>
              <a:rPr lang="en-US" sz="1400" b="1" err="1"/>
              <a:t>baseClass</a:t>
            </a:r>
            <a:r>
              <a:rPr lang="en-US" sz="1400" b="1"/>
              <a:t>");	</a:t>
            </a:r>
            <a:endParaRPr sz="1400" b="1"/>
          </a:p>
        </p:txBody>
      </p:sp>
      <p:sp>
        <p:nvSpPr>
          <p:cNvPr id="12" name="矩形 11"/>
          <p:cNvSpPr/>
          <p:nvPr/>
        </p:nvSpPr>
        <p:spPr>
          <a:xfrm>
            <a:off x="500034" y="1643056"/>
            <a:ext cx="6858048" cy="775597"/>
          </a:xfrm>
          <a:prstGeom prst="rect">
            <a:avLst/>
          </a:prstGeom>
        </p:spPr>
        <p:txBody>
          <a:bodyPr wrap="square">
            <a:spAutoFit/>
          </a:bodyPr>
          <a:lstStyle/>
          <a:p>
            <a:pPr marL="342900" indent="-342900" fontAlgn="base">
              <a:lnSpc>
                <a:spcPct val="150000"/>
              </a:lnSpc>
              <a:spcBef>
                <a:spcPct val="20000"/>
              </a:spcBef>
              <a:spcAft>
                <a:spcPct val="0"/>
              </a:spcAft>
              <a:buClr>
                <a:schemeClr val="accent6"/>
              </a:buClr>
              <a:buAutoNum type="arabicPeriod" startAt="7"/>
            </a:pPr>
            <a:r>
              <a:rPr lang="en-US" altLang="en-US" sz="1600" b="1" err="1">
                <a:solidFill>
                  <a:srgbClr val="0000CC"/>
                </a:solidFill>
                <a:latin typeface="Adobe 宋体 Std L" pitchFamily="18" charset="-122"/>
                <a:ea typeface="Adobe 宋体 Std L" pitchFamily="18" charset="-122"/>
                <a:cs typeface="华文细黑" pitchFamily="2" charset="-122"/>
              </a:rPr>
              <a:t>querySelectorAll</a:t>
            </a:r>
            <a:r>
              <a:rPr lang="en-US" altLang="en-US" sz="1600" b="1">
                <a:solidFill>
                  <a:srgbClr val="0000CC"/>
                </a:solidFill>
                <a:latin typeface="Adobe 宋体 Std L" pitchFamily="18" charset="-122"/>
                <a:ea typeface="Adobe 宋体 Std L" pitchFamily="18" charset="-122"/>
                <a:cs typeface="华文细黑" pitchFamily="2" charset="-122"/>
              </a:rPr>
              <a:t>()</a:t>
            </a:r>
            <a:r>
              <a:rPr lang="zh-CN" altLang="en-US" sz="1600" b="1">
                <a:solidFill>
                  <a:srgbClr val="0000CC"/>
                </a:solidFill>
                <a:latin typeface="Adobe 宋体 Std L" pitchFamily="18" charset="-122"/>
                <a:ea typeface="Adobe 宋体 Std L" pitchFamily="18" charset="-122"/>
                <a:cs typeface="华文细黑" pitchFamily="2" charset="-122"/>
              </a:rPr>
              <a:t>方法</a:t>
            </a:r>
          </a:p>
          <a:p>
            <a:pPr marL="742950" lvl="1" indent="-285750" fontAlgn="base">
              <a:lnSpc>
                <a:spcPct val="150000"/>
              </a:lnSpc>
              <a:spcBef>
                <a:spcPct val="20000"/>
              </a:spcBef>
              <a:spcAft>
                <a:spcPct val="0"/>
              </a:spcAft>
              <a:buClr>
                <a:schemeClr val="accent1"/>
              </a:buClr>
              <a:buFont typeface="Wingdings" pitchFamily="2" charset="2"/>
              <a:buChar char="n"/>
            </a:pPr>
            <a:r>
              <a:rPr lang="zh-CN" altLang="en-US" sz="1200" b="1" i="1">
                <a:latin typeface="Adobe 宋体 Std L" pitchFamily="18" charset="-122"/>
                <a:ea typeface="Adobe 宋体 Std L" pitchFamily="18" charset="-122"/>
                <a:cs typeface="华文细黑" pitchFamily="2" charset="-122"/>
              </a:rPr>
              <a:t>是</a:t>
            </a:r>
            <a:r>
              <a:rPr lang="en-US" altLang="en-US" sz="1200" b="1" i="1">
                <a:latin typeface="Adobe 宋体 Std L" pitchFamily="18" charset="-122"/>
                <a:ea typeface="Adobe 宋体 Std L" pitchFamily="18" charset="-122"/>
                <a:cs typeface="华文细黑" pitchFamily="2" charset="-122"/>
              </a:rPr>
              <a:t>HTML 5</a:t>
            </a:r>
            <a:r>
              <a:rPr lang="zh-CN" altLang="en-US" sz="1200" b="1" i="1">
                <a:latin typeface="Adobe 宋体 Std L" pitchFamily="18" charset="-122"/>
                <a:ea typeface="Adobe 宋体 Std L" pitchFamily="18" charset="-122"/>
                <a:cs typeface="华文细黑" pitchFamily="2" charset="-122"/>
              </a:rPr>
              <a:t>中新引入的方法，返回指定</a:t>
            </a:r>
            <a:r>
              <a:rPr lang="en-US" altLang="en-US" sz="1200" b="1" i="1">
                <a:latin typeface="Adobe 宋体 Std L" pitchFamily="18" charset="-122"/>
                <a:ea typeface="Adobe 宋体 Std L" pitchFamily="18" charset="-122"/>
                <a:cs typeface="华文细黑" pitchFamily="2" charset="-122"/>
              </a:rPr>
              <a:t>CSS</a:t>
            </a:r>
            <a:r>
              <a:rPr lang="zh-CN" altLang="en-US" sz="1200" b="1" i="1">
                <a:latin typeface="Adobe 宋体 Std L" pitchFamily="18" charset="-122"/>
                <a:ea typeface="Adobe 宋体 Std L" pitchFamily="18" charset="-122"/>
                <a:cs typeface="华文细黑" pitchFamily="2" charset="-122"/>
              </a:rPr>
              <a:t>选择器的元素集合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bg/>
                                          </p:spTgt>
                                        </p:tgtEl>
                                        <p:attrNameLst>
                                          <p:attrName>style.visibility</p:attrName>
                                        </p:attrNameLst>
                                      </p:cBhvr>
                                      <p:to>
                                        <p:strVal val="visible"/>
                                      </p:to>
                                    </p:set>
                                    <p:anim calcmode="lin" valueType="num">
                                      <p:cBhvr additive="base">
                                        <p:cTn id="13" dur="500" fill="hold"/>
                                        <p:tgtEl>
                                          <p:spTgt spid="9">
                                            <p:bg/>
                                          </p:spTgt>
                                        </p:tgtEl>
                                        <p:attrNameLst>
                                          <p:attrName>ppt_x</p:attrName>
                                        </p:attrNameLst>
                                      </p:cBhvr>
                                      <p:tavLst>
                                        <p:tav tm="0">
                                          <p:val>
                                            <p:strVal val="#ppt_x"/>
                                          </p:val>
                                        </p:tav>
                                        <p:tav tm="100000">
                                          <p:val>
                                            <p:strVal val="#ppt_x"/>
                                          </p:val>
                                        </p:tav>
                                      </p:tavLst>
                                    </p:anim>
                                    <p:anim calcmode="lin" valueType="num">
                                      <p:cBhvr additive="base">
                                        <p:cTn id="14" dur="500" fill="hold"/>
                                        <p:tgtEl>
                                          <p:spTgt spid="9">
                                            <p:bg/>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 calcmode="lin" valueType="num">
                                      <p:cBhvr additive="base">
                                        <p:cTn id="1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9">
                                            <p:txEl>
                                              <p:pRg st="0" end="0"/>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anim calcmode="lin" valueType="num">
                                      <p:cBhvr additive="base">
                                        <p:cTn id="21"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9">
                                            <p:txEl>
                                              <p:pRg st="1" end="1"/>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anim calcmode="lin" valueType="num">
                                      <p:cBhvr additive="base">
                                        <p:cTn id="25"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P spid="1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a:xfrm>
            <a:off x="500040" y="714362"/>
            <a:ext cx="8207375" cy="500066"/>
          </a:xfrm>
        </p:spPr>
        <p:txBody>
          <a:bodyPr/>
          <a:lstStyle/>
          <a:p>
            <a:pPr>
              <a:buNone/>
            </a:pPr>
            <a:r>
              <a:rPr lang="zh-CN" altLang="en-US"/>
              <a:t>演示</a:t>
            </a:r>
            <a:r>
              <a:t>document</a:t>
            </a:r>
            <a:r>
              <a:rPr lang="zh-CN" altLang="en-US"/>
              <a:t>对象的使用：</a:t>
            </a:r>
            <a:r>
              <a:rPr u="sng">
                <a:solidFill>
                  <a:srgbClr val="0000CC"/>
                </a:solidFill>
              </a:rPr>
              <a:t>documentMethod.html</a:t>
            </a:r>
            <a:endParaRPr sz="1600" u="sng">
              <a:solidFill>
                <a:srgbClr val="0000CC"/>
              </a:solidFill>
            </a:endParaRPr>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71</a:t>
            </a:fld>
            <a:endParaRPr lang="en-US" altLang="zh-CN"/>
          </a:p>
        </p:txBody>
      </p:sp>
      <p:sp>
        <p:nvSpPr>
          <p:cNvPr id="7" name="标题 2"/>
          <p:cNvSpPr>
            <a:spLocks noGrp="1"/>
          </p:cNvSpPr>
          <p:nvPr>
            <p:ph type="title"/>
          </p:nvPr>
        </p:nvSpPr>
        <p:spPr/>
        <p:txBody>
          <a:bodyPr>
            <a:normAutofit/>
          </a:bodyPr>
          <a:lstStyle/>
          <a:p>
            <a:r>
              <a:rPr lang="en-US" sz="2400"/>
              <a:t>8.6.2  document</a:t>
            </a:r>
            <a:r>
              <a:rPr sz="2400"/>
              <a:t>对象的方法</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文本占位符 8"/>
          <p:cNvSpPr>
            <a:spLocks noGrp="1"/>
          </p:cNvSpPr>
          <p:nvPr>
            <p:ph type="body" sz="quarter" idx="11"/>
          </p:nvPr>
        </p:nvSpPr>
        <p:spPr>
          <a:xfrm>
            <a:off x="571472" y="1142990"/>
            <a:ext cx="7429552" cy="3754874"/>
          </a:xfrm>
        </p:spPr>
        <p:txBody>
          <a:bodyPr/>
          <a:lstStyle/>
          <a:p>
            <a:r>
              <a:rPr lang="en-US" sz="1400"/>
              <a:t>&lt;script type="text/</a:t>
            </a:r>
            <a:r>
              <a:rPr lang="en-US" sz="1400" err="1"/>
              <a:t>javascript</a:t>
            </a:r>
            <a:r>
              <a:rPr lang="en-US" sz="1400"/>
              <a:t>"&gt;</a:t>
            </a:r>
            <a:endParaRPr sz="1400"/>
          </a:p>
          <a:p>
            <a:r>
              <a:rPr lang="en-US" sz="1400"/>
              <a:t>function count(){</a:t>
            </a:r>
            <a:endParaRPr sz="1400"/>
          </a:p>
          <a:p>
            <a:r>
              <a:rPr lang="en-US" sz="1400"/>
              <a:t>	</a:t>
            </a:r>
            <a:r>
              <a:rPr lang="en-US" sz="1400" err="1"/>
              <a:t>var</a:t>
            </a:r>
            <a:r>
              <a:rPr lang="en-US" sz="1400"/>
              <a:t> </a:t>
            </a:r>
            <a:r>
              <a:rPr lang="en-US" sz="1400" err="1"/>
              <a:t>userName</a:t>
            </a:r>
            <a:r>
              <a:rPr lang="en-US" sz="1400"/>
              <a:t>=</a:t>
            </a:r>
            <a:r>
              <a:rPr lang="en-US" sz="1400" err="1"/>
              <a:t>document.getElementById</a:t>
            </a:r>
            <a:r>
              <a:rPr lang="en-US" sz="1400"/>
              <a:t>("</a:t>
            </a:r>
            <a:r>
              <a:rPr lang="en-US" sz="1400" err="1"/>
              <a:t>userName</a:t>
            </a:r>
            <a:r>
              <a:rPr lang="en-US" sz="1400"/>
              <a:t>");</a:t>
            </a:r>
            <a:endParaRPr sz="1400"/>
          </a:p>
          <a:p>
            <a:r>
              <a:rPr lang="en-US" sz="1400"/>
              <a:t>	</a:t>
            </a:r>
            <a:r>
              <a:rPr lang="en-US" sz="1400" err="1"/>
              <a:t>var</a:t>
            </a:r>
            <a:r>
              <a:rPr lang="en-US" sz="1400"/>
              <a:t> hobby=</a:t>
            </a:r>
            <a:r>
              <a:rPr lang="en-US" sz="1400" err="1"/>
              <a:t>document.getElementsByName</a:t>
            </a:r>
            <a:r>
              <a:rPr lang="en-US" sz="1400"/>
              <a:t>("hobby");</a:t>
            </a:r>
            <a:endParaRPr sz="1400"/>
          </a:p>
          <a:p>
            <a:r>
              <a:rPr lang="en-US" sz="1400"/>
              <a:t>	</a:t>
            </a:r>
            <a:r>
              <a:rPr lang="en-US" sz="1400" err="1"/>
              <a:t>var</a:t>
            </a:r>
            <a:r>
              <a:rPr lang="en-US" sz="1400"/>
              <a:t> inputs=</a:t>
            </a:r>
            <a:r>
              <a:rPr lang="en-US" sz="1400" err="1"/>
              <a:t>document.getElementsByTagName</a:t>
            </a:r>
            <a:r>
              <a:rPr lang="en-US" sz="1400"/>
              <a:t>("input");</a:t>
            </a:r>
            <a:endParaRPr sz="1400"/>
          </a:p>
          <a:p>
            <a:r>
              <a:rPr lang="en-US" sz="1400"/>
              <a:t>	</a:t>
            </a:r>
            <a:r>
              <a:rPr lang="en-US" sz="1400" err="1"/>
              <a:t>var</a:t>
            </a:r>
            <a:r>
              <a:rPr lang="en-US" sz="1400"/>
              <a:t> result="ID</a:t>
            </a:r>
            <a:r>
              <a:rPr sz="1400"/>
              <a:t>为</a:t>
            </a:r>
            <a:r>
              <a:rPr lang="en-US" sz="1400" err="1"/>
              <a:t>userName</a:t>
            </a:r>
            <a:r>
              <a:rPr sz="1400"/>
              <a:t>的元素的值：</a:t>
            </a:r>
            <a:r>
              <a:rPr lang="en-US" sz="1400"/>
              <a:t>"+</a:t>
            </a:r>
            <a:r>
              <a:rPr lang="en-US" sz="1400" err="1"/>
              <a:t>userName.value</a:t>
            </a:r>
            <a:endParaRPr sz="1400"/>
          </a:p>
          <a:p>
            <a:r>
              <a:rPr lang="en-US" sz="1400"/>
              <a:t>		+"\</a:t>
            </a:r>
            <a:r>
              <a:rPr lang="en-US" sz="1400" err="1"/>
              <a:t>nname</a:t>
            </a:r>
            <a:r>
              <a:rPr sz="1400"/>
              <a:t>为</a:t>
            </a:r>
            <a:r>
              <a:rPr lang="en-US" sz="1400"/>
              <a:t>hobby</a:t>
            </a:r>
            <a:r>
              <a:rPr sz="1400"/>
              <a:t>的元素的个数：</a:t>
            </a:r>
            <a:r>
              <a:rPr lang="en-US" sz="1400"/>
              <a:t>"+</a:t>
            </a:r>
            <a:r>
              <a:rPr lang="en-US" sz="1400" b="1" err="1"/>
              <a:t>hobby.length</a:t>
            </a:r>
            <a:endParaRPr sz="1400"/>
          </a:p>
          <a:p>
            <a:r>
              <a:rPr lang="en-US" sz="1400"/>
              <a:t>			+"\n\t</a:t>
            </a:r>
            <a:r>
              <a:rPr sz="1400"/>
              <a:t>个人爱好：</a:t>
            </a:r>
            <a:r>
              <a:rPr lang="en-US" sz="1400"/>
              <a:t>";</a:t>
            </a:r>
            <a:endParaRPr sz="1400"/>
          </a:p>
          <a:p>
            <a:r>
              <a:rPr lang="en-US" sz="1400"/>
              <a:t>	for(</a:t>
            </a:r>
            <a:r>
              <a:rPr lang="en-US" sz="1400" err="1"/>
              <a:t>var</a:t>
            </a:r>
            <a:r>
              <a:rPr lang="en-US" sz="1400"/>
              <a:t> </a:t>
            </a:r>
            <a:r>
              <a:rPr lang="en-US" sz="1400" err="1"/>
              <a:t>i</a:t>
            </a:r>
            <a:r>
              <a:rPr lang="en-US" sz="1400"/>
              <a:t>=0;i&lt;</a:t>
            </a:r>
            <a:r>
              <a:rPr lang="en-US" sz="1400" err="1"/>
              <a:t>hobby.length;i</a:t>
            </a:r>
            <a:r>
              <a:rPr lang="en-US" sz="1400"/>
              <a:t>++){</a:t>
            </a:r>
            <a:endParaRPr sz="1400"/>
          </a:p>
          <a:p>
            <a:r>
              <a:rPr lang="en-US" sz="1400"/>
              <a:t>		if(</a:t>
            </a:r>
            <a:r>
              <a:rPr lang="en-US" sz="1400" b="1"/>
              <a:t>hobby[</a:t>
            </a:r>
            <a:r>
              <a:rPr lang="en-US" sz="1400" b="1" err="1"/>
              <a:t>i</a:t>
            </a:r>
            <a:r>
              <a:rPr lang="en-US" sz="1400" b="1"/>
              <a:t>].checked</a:t>
            </a:r>
            <a:r>
              <a:rPr lang="en-US" sz="1400"/>
              <a:t>){</a:t>
            </a:r>
            <a:endParaRPr sz="1400"/>
          </a:p>
          <a:p>
            <a:r>
              <a:rPr lang="en-US" sz="1400"/>
              <a:t>			result+=</a:t>
            </a:r>
            <a:r>
              <a:rPr lang="en-US" sz="1400" b="1"/>
              <a:t>hobby[</a:t>
            </a:r>
            <a:r>
              <a:rPr lang="en-US" sz="1400" b="1" err="1"/>
              <a:t>i</a:t>
            </a:r>
            <a:r>
              <a:rPr lang="en-US" sz="1400" b="1"/>
              <a:t>].value</a:t>
            </a:r>
            <a:r>
              <a:rPr lang="en-US" sz="1400"/>
              <a:t>+" ";	</a:t>
            </a:r>
            <a:endParaRPr sz="1400"/>
          </a:p>
          <a:p>
            <a:r>
              <a:rPr lang="en-US" sz="1400"/>
              <a:t>		}</a:t>
            </a:r>
            <a:endParaRPr sz="1400"/>
          </a:p>
          <a:p>
            <a:r>
              <a:rPr lang="en-US" sz="1400"/>
              <a:t>	}</a:t>
            </a:r>
            <a:endParaRPr sz="1400"/>
          </a:p>
          <a:p>
            <a:r>
              <a:rPr lang="en-US" sz="1400"/>
              <a:t>	result+="\n</a:t>
            </a:r>
            <a:r>
              <a:rPr sz="1400"/>
              <a:t>标签为</a:t>
            </a:r>
            <a:r>
              <a:rPr lang="en-US" sz="1400"/>
              <a:t>input</a:t>
            </a:r>
            <a:r>
              <a:rPr sz="1400"/>
              <a:t>的元素的个数：</a:t>
            </a:r>
            <a:r>
              <a:rPr lang="en-US" sz="1400"/>
              <a:t>"+</a:t>
            </a:r>
            <a:r>
              <a:rPr lang="en-US" sz="1400" err="1"/>
              <a:t>inputs.length</a:t>
            </a:r>
            <a:endParaRPr sz="1400"/>
          </a:p>
          <a:p>
            <a:r>
              <a:rPr lang="en-US" sz="1400"/>
              <a:t>	alert(result);</a:t>
            </a:r>
            <a:endParaRPr sz="1400"/>
          </a:p>
          <a:p>
            <a:r>
              <a:rPr lang="en-US" sz="1400"/>
              <a:t>}</a:t>
            </a:r>
            <a:endParaRPr sz="1400"/>
          </a:p>
          <a:p>
            <a:r>
              <a:rPr lang="en-US" sz="1400"/>
              <a:t>&lt;/script&gt;</a:t>
            </a:r>
            <a:r>
              <a:rPr lang="en-US" sz="1400" b="1"/>
              <a:t>	</a:t>
            </a:r>
            <a:endParaRPr sz="1400" b="1"/>
          </a:p>
        </p:txBody>
      </p:sp>
      <p:pic>
        <p:nvPicPr>
          <p:cNvPr id="12" name="图片 11" descr="C:\Users\ADMINI~1\AppData\Local\Temp\SNAGHTML4e71cdc5.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2633063"/>
            <a:ext cx="4792382" cy="231619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72</a:t>
            </a:fld>
            <a:endParaRPr lang="en-US" altLang="zh-CN"/>
          </a:p>
        </p:txBody>
      </p:sp>
      <p:sp>
        <p:nvSpPr>
          <p:cNvPr id="7" name="标题 2"/>
          <p:cNvSpPr>
            <a:spLocks noGrp="1"/>
          </p:cNvSpPr>
          <p:nvPr>
            <p:ph type="title"/>
          </p:nvPr>
        </p:nvSpPr>
        <p:spPr/>
        <p:txBody>
          <a:bodyPr>
            <a:normAutofit/>
          </a:bodyPr>
          <a:lstStyle/>
          <a:p>
            <a:r>
              <a:rPr lang="en-US" sz="2400"/>
              <a:t>8.7  Form</a:t>
            </a:r>
            <a:r>
              <a:rPr sz="2400"/>
              <a:t>对象</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7"/>
          <p:cNvSpPr txBox="1">
            <a:spLocks/>
          </p:cNvSpPr>
          <p:nvPr/>
        </p:nvSpPr>
        <p:spPr bwMode="auto">
          <a:xfrm>
            <a:off x="500040" y="785800"/>
            <a:ext cx="8207375" cy="78581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buFont typeface="Wingdings" pitchFamily="2" charset="2"/>
              <a:buChar char="l"/>
            </a:pPr>
            <a:r>
              <a:rPr lang="en-US" altLang="zh-CN" sz="1400" b="1">
                <a:latin typeface="Adobe 宋体 Std L" pitchFamily="18" charset="-122"/>
                <a:ea typeface="Adobe 宋体 Std L" pitchFamily="18" charset="-122"/>
                <a:cs typeface="华文细黑" pitchFamily="2" charset="-122"/>
              </a:rPr>
              <a:t>Form</a:t>
            </a:r>
            <a:r>
              <a:rPr lang="zh-CN" altLang="en-US" sz="1400" b="1">
                <a:latin typeface="Adobe 宋体 Std L" pitchFamily="18" charset="-122"/>
                <a:ea typeface="Adobe 宋体 Std L" pitchFamily="18" charset="-122"/>
                <a:cs typeface="华文细黑" pitchFamily="2" charset="-122"/>
              </a:rPr>
              <a:t>对象是</a:t>
            </a:r>
            <a:r>
              <a:rPr lang="en-US" altLang="zh-CN" sz="1400" b="1">
                <a:latin typeface="Adobe 宋体 Std L" pitchFamily="18" charset="-122"/>
                <a:ea typeface="Adobe 宋体 Std L" pitchFamily="18" charset="-122"/>
                <a:cs typeface="华文细黑" pitchFamily="2" charset="-122"/>
              </a:rPr>
              <a:t>document</a:t>
            </a:r>
            <a:r>
              <a:rPr lang="zh-CN" altLang="en-US" sz="1400" b="1">
                <a:latin typeface="Adobe 宋体 Std L" pitchFamily="18" charset="-122"/>
                <a:ea typeface="Adobe 宋体 Std L" pitchFamily="18" charset="-122"/>
                <a:cs typeface="华文细黑" pitchFamily="2" charset="-122"/>
              </a:rPr>
              <a:t>对象的子对象，通过</a:t>
            </a:r>
            <a:r>
              <a:rPr lang="en-US" altLang="zh-CN" sz="1400" b="1">
                <a:latin typeface="Adobe 宋体 Std L" pitchFamily="18" charset="-122"/>
                <a:ea typeface="Adobe 宋体 Std L" pitchFamily="18" charset="-122"/>
                <a:cs typeface="华文细黑" pitchFamily="2" charset="-122"/>
              </a:rPr>
              <a:t>Form</a:t>
            </a:r>
            <a:r>
              <a:rPr lang="zh-CN" altLang="en-US" sz="1400" b="1">
                <a:latin typeface="Adobe 宋体 Std L" pitchFamily="18" charset="-122"/>
                <a:ea typeface="Adobe 宋体 Std L" pitchFamily="18" charset="-122"/>
                <a:cs typeface="华文细黑" pitchFamily="2" charset="-122"/>
              </a:rPr>
              <a:t>对象可以实现表单验证等效果</a:t>
            </a:r>
            <a:endParaRPr lang="en-US" altLang="zh-CN" sz="1400" b="1">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buFont typeface="Wingdings" pitchFamily="2" charset="2"/>
              <a:buChar char="l"/>
            </a:pPr>
            <a:r>
              <a:rPr lang="zh-CN" altLang="en-US" sz="1400" b="1">
                <a:latin typeface="Adobe 宋体 Std L" pitchFamily="18" charset="-122"/>
                <a:ea typeface="Adobe 宋体 Std L" pitchFamily="18" charset="-122"/>
                <a:cs typeface="华文细黑" pitchFamily="2" charset="-122"/>
              </a:rPr>
              <a:t>通过</a:t>
            </a:r>
            <a:r>
              <a:rPr lang="en-US" altLang="zh-CN" sz="1400" b="1">
                <a:latin typeface="Adobe 宋体 Std L" pitchFamily="18" charset="-122"/>
                <a:ea typeface="Adobe 宋体 Std L" pitchFamily="18" charset="-122"/>
                <a:cs typeface="华文细黑" pitchFamily="2" charset="-122"/>
              </a:rPr>
              <a:t>Form</a:t>
            </a:r>
            <a:r>
              <a:rPr lang="zh-CN" altLang="en-US" sz="1400" b="1">
                <a:latin typeface="Adobe 宋体 Std L" pitchFamily="18" charset="-122"/>
                <a:ea typeface="Adobe 宋体 Std L" pitchFamily="18" charset="-122"/>
                <a:cs typeface="华文细黑" pitchFamily="2" charset="-122"/>
              </a:rPr>
              <a:t>对象可以访问表单对象的属性及方法</a:t>
            </a:r>
            <a:br>
              <a:rPr lang="en-US" altLang="zh-CN" sz="1400" b="1">
                <a:latin typeface="Adobe 宋体 Std L" pitchFamily="18" charset="-122"/>
                <a:ea typeface="Adobe 宋体 Std L" pitchFamily="18" charset="-122"/>
                <a:cs typeface="华文细黑" pitchFamily="2" charset="-122"/>
              </a:rPr>
            </a:br>
            <a:endParaRPr kumimoji="0" lang="en-US" altLang="zh-CN" sz="18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p:txBody>
      </p:sp>
      <p:sp>
        <p:nvSpPr>
          <p:cNvPr id="9" name="文本占位符 8"/>
          <p:cNvSpPr>
            <a:spLocks noGrp="1"/>
          </p:cNvSpPr>
          <p:nvPr>
            <p:ph type="body" sz="quarter" idx="11"/>
          </p:nvPr>
        </p:nvSpPr>
        <p:spPr>
          <a:xfrm>
            <a:off x="857224" y="1571618"/>
            <a:ext cx="6858022" cy="1015663"/>
          </a:xfrm>
        </p:spPr>
        <p:txBody>
          <a:bodyPr/>
          <a:lstStyle/>
          <a:p>
            <a:r>
              <a:rPr lang="en-US" sz="1500">
                <a:solidFill>
                  <a:srgbClr val="FF0000"/>
                </a:solidFill>
              </a:rPr>
              <a:t>document.</a:t>
            </a:r>
            <a:r>
              <a:rPr sz="1500"/>
              <a:t>表单名称</a:t>
            </a:r>
            <a:r>
              <a:rPr lang="en-US" sz="1500"/>
              <a:t>.</a:t>
            </a:r>
            <a:r>
              <a:rPr sz="1500"/>
              <a:t>属性</a:t>
            </a:r>
          </a:p>
          <a:p>
            <a:r>
              <a:rPr lang="en-US" sz="1500">
                <a:solidFill>
                  <a:srgbClr val="FF0000"/>
                </a:solidFill>
              </a:rPr>
              <a:t>document.</a:t>
            </a:r>
            <a:r>
              <a:rPr sz="1500"/>
              <a:t>表单名称</a:t>
            </a:r>
            <a:r>
              <a:rPr lang="en-US" sz="1500"/>
              <a:t>.</a:t>
            </a:r>
            <a:r>
              <a:rPr sz="1500"/>
              <a:t>方法</a:t>
            </a:r>
            <a:r>
              <a:rPr lang="en-US" sz="1500"/>
              <a:t>(</a:t>
            </a:r>
            <a:r>
              <a:rPr sz="1500"/>
              <a:t>参数</a:t>
            </a:r>
            <a:r>
              <a:rPr lang="en-US" sz="1500"/>
              <a:t>)</a:t>
            </a:r>
            <a:endParaRPr sz="1500"/>
          </a:p>
          <a:p>
            <a:r>
              <a:rPr lang="en-US" sz="1500" err="1"/>
              <a:t>document.forms</a:t>
            </a:r>
            <a:r>
              <a:rPr lang="en-US" sz="1500"/>
              <a:t>[</a:t>
            </a:r>
            <a:r>
              <a:rPr sz="1500"/>
              <a:t>索引</a:t>
            </a:r>
            <a:r>
              <a:rPr lang="en-US" sz="1500"/>
              <a:t>].</a:t>
            </a:r>
            <a:r>
              <a:rPr sz="1500"/>
              <a:t>属性</a:t>
            </a:r>
          </a:p>
          <a:p>
            <a:r>
              <a:rPr lang="en-US" sz="1500" err="1"/>
              <a:t>document.forms</a:t>
            </a:r>
            <a:r>
              <a:rPr lang="en-US" sz="1500"/>
              <a:t>[</a:t>
            </a:r>
            <a:r>
              <a:rPr sz="1500"/>
              <a:t>索引</a:t>
            </a:r>
            <a:r>
              <a:rPr lang="en-US" sz="1500"/>
              <a:t>].</a:t>
            </a:r>
            <a:r>
              <a:rPr sz="1500"/>
              <a:t>方法</a:t>
            </a:r>
            <a:r>
              <a:rPr lang="en-US" sz="1500"/>
              <a:t>(</a:t>
            </a:r>
            <a:r>
              <a:rPr sz="1500"/>
              <a:t>参数</a:t>
            </a:r>
            <a:r>
              <a:rPr lang="en-US" sz="1500"/>
              <a:t>)</a:t>
            </a:r>
            <a:endParaRPr sz="1500"/>
          </a:p>
        </p:txBody>
      </p:sp>
      <p:graphicFrame>
        <p:nvGraphicFramePr>
          <p:cNvPr id="13" name="Group 96"/>
          <p:cNvGraphicFramePr>
            <a:graphicFrameLocks noGrp="1"/>
          </p:cNvGraphicFramePr>
          <p:nvPr>
            <p:extLst>
              <p:ext uri="{D42A27DB-BD31-4B8C-83A1-F6EECF244321}">
                <p14:modId xmlns:p14="http://schemas.microsoft.com/office/powerpoint/2010/main" val="3233324490"/>
              </p:ext>
            </p:extLst>
          </p:nvPr>
        </p:nvGraphicFramePr>
        <p:xfrm>
          <a:off x="611560" y="2639095"/>
          <a:ext cx="7603778" cy="2432985"/>
        </p:xfrm>
        <a:graphic>
          <a:graphicData uri="http://schemas.openxmlformats.org/drawingml/2006/table">
            <a:tbl>
              <a:tblPr/>
              <a:tblGrid>
                <a:gridCol w="1075444">
                  <a:extLst>
                    <a:ext uri="{9D8B030D-6E8A-4147-A177-3AD203B41FA5}">
                      <a16:colId xmlns:a16="http://schemas.microsoft.com/office/drawing/2014/main" val="20000"/>
                    </a:ext>
                  </a:extLst>
                </a:gridCol>
                <a:gridCol w="6528334">
                  <a:extLst>
                    <a:ext uri="{9D8B030D-6E8A-4147-A177-3AD203B41FA5}">
                      <a16:colId xmlns:a16="http://schemas.microsoft.com/office/drawing/2014/main" val="20001"/>
                    </a:ext>
                  </a:extLst>
                </a:gridCol>
              </a:tblGrid>
              <a:tr h="25590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300" b="1" i="0" u="none" strike="noStrike" kern="1200" cap="none" normalizeH="0" baseline="0">
                          <a:ln>
                            <a:noFill/>
                          </a:ln>
                          <a:solidFill>
                            <a:srgbClr val="FFFFFF"/>
                          </a:solidFill>
                          <a:effectLst/>
                          <a:latin typeface="微软雅黑" pitchFamily="34" charset="-122"/>
                          <a:ea typeface="微软雅黑" pitchFamily="34" charset="-122"/>
                          <a:cs typeface="+mn-cs"/>
                        </a:rPr>
                        <a:t>属 性</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300" b="1" i="0" u="none" strike="noStrike" kern="1200" cap="none" normalizeH="0" baseline="0">
                          <a:ln>
                            <a:noFill/>
                          </a:ln>
                          <a:solidFill>
                            <a:srgbClr val="FFFFFF"/>
                          </a:solidFill>
                          <a:effectLst/>
                          <a:latin typeface="微软雅黑" pitchFamily="34" charset="-122"/>
                          <a:ea typeface="微软雅黑" pitchFamily="34" charset="-122"/>
                          <a:cs typeface="+mn-cs"/>
                        </a:rPr>
                        <a:t>描 述</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44766">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300" kern="1200">
                          <a:solidFill>
                            <a:schemeClr val="tx1"/>
                          </a:solidFill>
                          <a:latin typeface="微软雅黑" pitchFamily="34" charset="-122"/>
                          <a:ea typeface="微软雅黑" pitchFamily="34" charset="-122"/>
                          <a:cs typeface="+mn-cs"/>
                        </a:rPr>
                        <a:t>elements[]</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300" kern="1200">
                          <a:solidFill>
                            <a:schemeClr val="tx1"/>
                          </a:solidFill>
                          <a:latin typeface="微软雅黑" pitchFamily="34" charset="-122"/>
                          <a:ea typeface="微软雅黑" pitchFamily="34" charset="-122"/>
                          <a:cs typeface="+mn-cs"/>
                        </a:rPr>
                        <a:t>返回包含表单中所有元素的数组；元素在数组中出现的顺序与在表单中出现的顺序相同</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1"/>
                  </a:ext>
                </a:extLst>
              </a:tr>
              <a:tr h="392129">
                <a:tc>
                  <a:txBody>
                    <a:bodyPr/>
                    <a:lstStyle/>
                    <a:p>
                      <a:pPr marL="0" algn="just" defTabSz="914400" rtl="0" eaLnBrk="1" latinLnBrk="0" hangingPunct="1">
                        <a:spcAft>
                          <a:spcPts val="0"/>
                        </a:spcAft>
                      </a:pPr>
                      <a:r>
                        <a:rPr lang="en-US" altLang="zh-CN" sz="1300" kern="1200" err="1">
                          <a:solidFill>
                            <a:schemeClr val="tx1"/>
                          </a:solidFill>
                          <a:latin typeface="微软雅黑" pitchFamily="34" charset="-122"/>
                          <a:ea typeface="微软雅黑" pitchFamily="34" charset="-122"/>
                          <a:cs typeface="+mn-cs"/>
                        </a:rPr>
                        <a:t>enctype</a:t>
                      </a:r>
                      <a:endParaRPr lang="zh-CN" altLang="zh-CN" sz="1300" kern="1200" err="1">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300" kern="1200">
                          <a:solidFill>
                            <a:schemeClr val="tx1"/>
                          </a:solidFill>
                          <a:latin typeface="微软雅黑" pitchFamily="34" charset="-122"/>
                          <a:ea typeface="微软雅黑" pitchFamily="34" charset="-122"/>
                          <a:cs typeface="+mn-cs"/>
                        </a:rPr>
                        <a:t>设置或返回用于编码表单内容的</a:t>
                      </a:r>
                      <a:r>
                        <a:rPr lang="en-US" altLang="zh-CN" sz="1300" kern="1200">
                          <a:solidFill>
                            <a:schemeClr val="tx1"/>
                          </a:solidFill>
                          <a:latin typeface="微软雅黑" pitchFamily="34" charset="-122"/>
                          <a:ea typeface="微软雅黑" pitchFamily="34" charset="-122"/>
                          <a:cs typeface="+mn-cs"/>
                        </a:rPr>
                        <a:t>MIME</a:t>
                      </a:r>
                      <a:r>
                        <a:rPr lang="zh-CN" altLang="zh-CN" sz="1300" kern="1200">
                          <a:solidFill>
                            <a:schemeClr val="tx1"/>
                          </a:solidFill>
                          <a:latin typeface="微软雅黑" pitchFamily="34" charset="-122"/>
                          <a:ea typeface="微软雅黑" pitchFamily="34" charset="-122"/>
                          <a:cs typeface="+mn-cs"/>
                        </a:rPr>
                        <a:t>类型，默认值是</a:t>
                      </a:r>
                      <a:r>
                        <a:rPr lang="en-US" altLang="zh-CN" sz="1300" kern="1200">
                          <a:solidFill>
                            <a:schemeClr val="tx1"/>
                          </a:solidFill>
                          <a:latin typeface="微软雅黑" pitchFamily="34" charset="-122"/>
                          <a:ea typeface="微软雅黑" pitchFamily="34" charset="-122"/>
                          <a:cs typeface="+mn-cs"/>
                        </a:rPr>
                        <a:t>"application/x-www-form-</a:t>
                      </a:r>
                      <a:r>
                        <a:rPr lang="en-US" altLang="zh-CN" sz="1300" kern="1200" err="1">
                          <a:solidFill>
                            <a:schemeClr val="tx1"/>
                          </a:solidFill>
                          <a:latin typeface="微软雅黑" pitchFamily="34" charset="-122"/>
                          <a:ea typeface="微软雅黑" pitchFamily="34" charset="-122"/>
                          <a:cs typeface="+mn-cs"/>
                        </a:rPr>
                        <a:t>urlencoded</a:t>
                      </a:r>
                      <a:r>
                        <a:rPr lang="en-US" altLang="zh-CN" sz="1300" kern="1200">
                          <a:solidFill>
                            <a:schemeClr val="tx1"/>
                          </a:solidFill>
                          <a:latin typeface="微软雅黑" pitchFamily="34" charset="-122"/>
                          <a:ea typeface="微软雅黑" pitchFamily="34" charset="-122"/>
                          <a:cs typeface="+mn-cs"/>
                        </a:rPr>
                        <a:t>"</a:t>
                      </a:r>
                      <a:r>
                        <a:rPr lang="zh-CN" altLang="zh-CN" sz="1300" kern="1200">
                          <a:solidFill>
                            <a:schemeClr val="tx1"/>
                          </a:solidFill>
                          <a:latin typeface="微软雅黑" pitchFamily="34" charset="-122"/>
                          <a:ea typeface="微软雅黑" pitchFamily="34" charset="-122"/>
                          <a:cs typeface="+mn-cs"/>
                        </a:rPr>
                        <a:t>；当上传文件时，</a:t>
                      </a:r>
                      <a:r>
                        <a:rPr lang="en-US" altLang="zh-CN" sz="1300" kern="1200" err="1">
                          <a:solidFill>
                            <a:schemeClr val="tx1"/>
                          </a:solidFill>
                          <a:latin typeface="微软雅黑" pitchFamily="34" charset="-122"/>
                          <a:ea typeface="微软雅黑" pitchFamily="34" charset="-122"/>
                          <a:cs typeface="+mn-cs"/>
                        </a:rPr>
                        <a:t>enctype</a:t>
                      </a:r>
                      <a:r>
                        <a:rPr lang="zh-CN" altLang="zh-CN" sz="1300" kern="1200">
                          <a:solidFill>
                            <a:schemeClr val="tx1"/>
                          </a:solidFill>
                          <a:latin typeface="微软雅黑" pitchFamily="34" charset="-122"/>
                          <a:ea typeface="微软雅黑" pitchFamily="34" charset="-122"/>
                          <a:cs typeface="+mn-cs"/>
                        </a:rPr>
                        <a:t>属性应设为</a:t>
                      </a:r>
                      <a:r>
                        <a:rPr lang="en-US" altLang="zh-CN" sz="1300" kern="1200">
                          <a:solidFill>
                            <a:schemeClr val="tx1"/>
                          </a:solidFill>
                          <a:latin typeface="微软雅黑" pitchFamily="34" charset="-122"/>
                          <a:ea typeface="微软雅黑" pitchFamily="34" charset="-122"/>
                          <a:cs typeface="+mn-cs"/>
                        </a:rPr>
                        <a:t>"</a:t>
                      </a:r>
                      <a:r>
                        <a:rPr lang="en-US" altLang="zh-CN" sz="1300" b="1" kern="1200">
                          <a:solidFill>
                            <a:srgbClr val="0000CC"/>
                          </a:solidFill>
                          <a:latin typeface="微软雅黑" pitchFamily="34" charset="-122"/>
                          <a:ea typeface="微软雅黑" pitchFamily="34" charset="-122"/>
                          <a:cs typeface="+mn-cs"/>
                        </a:rPr>
                        <a:t>multipart/form-data</a:t>
                      </a:r>
                      <a:r>
                        <a:rPr lang="en-US" altLang="zh-CN" sz="1300" kern="1200">
                          <a:solidFill>
                            <a:schemeClr val="tx1"/>
                          </a:solidFill>
                          <a:latin typeface="微软雅黑" pitchFamily="34" charset="-122"/>
                          <a:ea typeface="微软雅黑" pitchFamily="34" charset="-122"/>
                          <a:cs typeface="+mn-cs"/>
                        </a:rPr>
                        <a:t>"</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2"/>
                  </a:ext>
                </a:extLst>
              </a:tr>
              <a:tr h="285844">
                <a:tc>
                  <a:txBody>
                    <a:bodyPr/>
                    <a:lstStyle/>
                    <a:p>
                      <a:pPr marL="0" algn="just" defTabSz="914400" rtl="0" eaLnBrk="1" latinLnBrk="0" hangingPunct="1">
                        <a:spcAft>
                          <a:spcPts val="0"/>
                        </a:spcAft>
                      </a:pPr>
                      <a:r>
                        <a:rPr lang="en-US" altLang="zh-CN" sz="1300" kern="1200" err="1">
                          <a:solidFill>
                            <a:schemeClr val="tx1"/>
                          </a:solidFill>
                          <a:latin typeface="微软雅黑" pitchFamily="34" charset="-122"/>
                          <a:ea typeface="微软雅黑" pitchFamily="34" charset="-122"/>
                          <a:cs typeface="+mn-cs"/>
                        </a:rPr>
                        <a:t>target</a:t>
                      </a:r>
                      <a:endParaRPr lang="zh-CN" altLang="zh-CN" sz="1300" kern="1200" err="1">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300" kern="1200">
                          <a:solidFill>
                            <a:schemeClr val="tx1"/>
                          </a:solidFill>
                          <a:latin typeface="微软雅黑" pitchFamily="34" charset="-122"/>
                          <a:ea typeface="微软雅黑" pitchFamily="34" charset="-122"/>
                          <a:cs typeface="+mn-cs"/>
                        </a:rPr>
                        <a:t>可设置或返回在何处打开表单中的</a:t>
                      </a:r>
                      <a:r>
                        <a:rPr lang="en-US" altLang="zh-CN" sz="1300" kern="1200">
                          <a:solidFill>
                            <a:schemeClr val="tx1"/>
                          </a:solidFill>
                          <a:latin typeface="微软雅黑" pitchFamily="34" charset="-122"/>
                          <a:ea typeface="微软雅黑" pitchFamily="34" charset="-122"/>
                          <a:cs typeface="+mn-cs"/>
                        </a:rPr>
                        <a:t>action-URL</a:t>
                      </a:r>
                      <a:r>
                        <a:rPr lang="zh-CN" altLang="zh-CN" sz="1300" kern="1200">
                          <a:solidFill>
                            <a:schemeClr val="tx1"/>
                          </a:solidFill>
                          <a:latin typeface="微软雅黑" pitchFamily="34" charset="-122"/>
                          <a:ea typeface="微软雅黑" pitchFamily="34" charset="-122"/>
                          <a:cs typeface="+mn-cs"/>
                        </a:rPr>
                        <a:t>，可以是</a:t>
                      </a:r>
                      <a:r>
                        <a:rPr lang="en-US" altLang="zh-CN" sz="1300" kern="1200">
                          <a:solidFill>
                            <a:schemeClr val="tx1"/>
                          </a:solidFill>
                          <a:latin typeface="微软雅黑" pitchFamily="34" charset="-122"/>
                          <a:ea typeface="微软雅黑" pitchFamily="34" charset="-122"/>
                          <a:cs typeface="+mn-cs"/>
                        </a:rPr>
                        <a:t>_blank</a:t>
                      </a:r>
                      <a:r>
                        <a:rPr lang="zh-CN" altLang="zh-CN" sz="1300" kern="1200">
                          <a:solidFill>
                            <a:schemeClr val="tx1"/>
                          </a:solidFill>
                          <a:latin typeface="微软雅黑" pitchFamily="34" charset="-122"/>
                          <a:ea typeface="微软雅黑" pitchFamily="34" charset="-122"/>
                          <a:cs typeface="+mn-cs"/>
                        </a:rPr>
                        <a:t>、</a:t>
                      </a:r>
                      <a:r>
                        <a:rPr lang="en-US" altLang="zh-CN" sz="1300" kern="1200">
                          <a:solidFill>
                            <a:schemeClr val="tx1"/>
                          </a:solidFill>
                          <a:latin typeface="微软雅黑" pitchFamily="34" charset="-122"/>
                          <a:ea typeface="微软雅黑" pitchFamily="34" charset="-122"/>
                          <a:cs typeface="+mn-cs"/>
                        </a:rPr>
                        <a:t>_self</a:t>
                      </a:r>
                      <a:r>
                        <a:rPr lang="zh-CN" altLang="zh-CN" sz="1300" kern="1200">
                          <a:solidFill>
                            <a:schemeClr val="tx1"/>
                          </a:solidFill>
                          <a:latin typeface="微软雅黑" pitchFamily="34" charset="-122"/>
                          <a:ea typeface="微软雅黑" pitchFamily="34" charset="-122"/>
                          <a:cs typeface="+mn-cs"/>
                        </a:rPr>
                        <a:t>、</a:t>
                      </a:r>
                      <a:r>
                        <a:rPr lang="en-US" altLang="zh-CN" sz="1300" kern="1200">
                          <a:solidFill>
                            <a:schemeClr val="tx1"/>
                          </a:solidFill>
                          <a:latin typeface="微软雅黑" pitchFamily="34" charset="-122"/>
                          <a:ea typeface="微软雅黑" pitchFamily="34" charset="-122"/>
                          <a:cs typeface="+mn-cs"/>
                        </a:rPr>
                        <a:t>_parent</a:t>
                      </a:r>
                      <a:r>
                        <a:rPr lang="zh-CN" altLang="zh-CN" sz="1300" kern="1200">
                          <a:solidFill>
                            <a:schemeClr val="tx1"/>
                          </a:solidFill>
                          <a:latin typeface="微软雅黑" pitchFamily="34" charset="-122"/>
                          <a:ea typeface="微软雅黑" pitchFamily="34" charset="-122"/>
                          <a:cs typeface="+mn-cs"/>
                        </a:rPr>
                        <a:t>、</a:t>
                      </a:r>
                      <a:r>
                        <a:rPr lang="en-US" altLang="zh-CN" sz="1300" kern="1200">
                          <a:solidFill>
                            <a:schemeClr val="tx1"/>
                          </a:solidFill>
                          <a:latin typeface="微软雅黑" pitchFamily="34" charset="-122"/>
                          <a:ea typeface="微软雅黑" pitchFamily="34" charset="-122"/>
                          <a:cs typeface="+mn-cs"/>
                        </a:rPr>
                        <a:t>_top</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3"/>
                  </a:ext>
                </a:extLst>
              </a:tr>
              <a:tr h="285844">
                <a:tc>
                  <a:txBody>
                    <a:bodyPr/>
                    <a:lstStyle/>
                    <a:p>
                      <a:pPr marL="0" algn="just" defTabSz="914400" rtl="0" eaLnBrk="1" latinLnBrk="0" hangingPunct="1">
                        <a:spcAft>
                          <a:spcPts val="0"/>
                        </a:spcAft>
                      </a:pPr>
                      <a:r>
                        <a:rPr lang="en-US" altLang="zh-CN" sz="1300" kern="1200" err="1">
                          <a:solidFill>
                            <a:schemeClr val="tx1"/>
                          </a:solidFill>
                          <a:latin typeface="微软雅黑" pitchFamily="34" charset="-122"/>
                          <a:ea typeface="微软雅黑" pitchFamily="34" charset="-122"/>
                          <a:cs typeface="+mn-cs"/>
                        </a:rPr>
                        <a:t>method</a:t>
                      </a:r>
                      <a:endParaRPr lang="zh-CN" altLang="zh-CN" sz="1300" kern="1200" err="1">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300" kern="1200" err="1">
                          <a:solidFill>
                            <a:schemeClr val="tx1"/>
                          </a:solidFill>
                          <a:latin typeface="微软雅黑" pitchFamily="34" charset="-122"/>
                          <a:ea typeface="微软雅黑" pitchFamily="34" charset="-122"/>
                          <a:cs typeface="+mn-cs"/>
                        </a:rPr>
                        <a:t>设置或返回用于表单提交的</a:t>
                      </a:r>
                      <a:r>
                        <a:rPr lang="en-US" altLang="zh-CN" sz="1300" kern="1200" err="1">
                          <a:solidFill>
                            <a:schemeClr val="tx1"/>
                          </a:solidFill>
                          <a:latin typeface="微软雅黑" pitchFamily="34" charset="-122"/>
                          <a:ea typeface="微软雅黑" pitchFamily="34" charset="-122"/>
                          <a:cs typeface="+mn-cs"/>
                        </a:rPr>
                        <a:t>HTTP</a:t>
                      </a:r>
                      <a:r>
                        <a:rPr lang="zh-CN" altLang="zh-CN" sz="1300" kern="1200" err="1">
                          <a:solidFill>
                            <a:schemeClr val="tx1"/>
                          </a:solidFill>
                          <a:latin typeface="微软雅黑" pitchFamily="34" charset="-122"/>
                          <a:ea typeface="微软雅黑" pitchFamily="34" charset="-122"/>
                          <a:cs typeface="+mn-cs"/>
                        </a:rPr>
                        <a:t>方法</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4"/>
                  </a:ext>
                </a:extLst>
              </a:tr>
              <a:tr h="285844">
                <a:tc>
                  <a:txBody>
                    <a:bodyPr/>
                    <a:lstStyle/>
                    <a:p>
                      <a:pPr marL="0" algn="just" defTabSz="914400" rtl="0" eaLnBrk="1" latinLnBrk="0" hangingPunct="1">
                        <a:spcAft>
                          <a:spcPts val="0"/>
                        </a:spcAft>
                      </a:pPr>
                      <a:r>
                        <a:rPr lang="en-US" altLang="zh-CN" sz="1300" kern="1200" err="1">
                          <a:solidFill>
                            <a:schemeClr val="tx1"/>
                          </a:solidFill>
                          <a:latin typeface="微软雅黑" pitchFamily="34" charset="-122"/>
                          <a:ea typeface="微软雅黑" pitchFamily="34" charset="-122"/>
                          <a:cs typeface="+mn-cs"/>
                        </a:rPr>
                        <a:t>length</a:t>
                      </a:r>
                      <a:endParaRPr lang="zh-CN" altLang="zh-CN" sz="1300" kern="1200" err="1">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300" kern="1200">
                          <a:solidFill>
                            <a:schemeClr val="tx1"/>
                          </a:solidFill>
                          <a:latin typeface="微软雅黑" pitchFamily="34" charset="-122"/>
                          <a:ea typeface="微软雅黑" pitchFamily="34" charset="-122"/>
                          <a:cs typeface="+mn-cs"/>
                        </a:rPr>
                        <a:t>用于返回表单中元素的数量</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5"/>
                  </a:ext>
                </a:extLst>
              </a:tr>
              <a:tr h="285844">
                <a:tc>
                  <a:txBody>
                    <a:bodyPr/>
                    <a:lstStyle/>
                    <a:p>
                      <a:pPr marL="0" algn="just" defTabSz="914400" rtl="0" eaLnBrk="1" latinLnBrk="0" hangingPunct="1">
                        <a:spcAft>
                          <a:spcPts val="0"/>
                        </a:spcAft>
                      </a:pPr>
                      <a:r>
                        <a:rPr lang="en-US" altLang="zh-CN" sz="1300" kern="1200">
                          <a:solidFill>
                            <a:schemeClr val="tx1"/>
                          </a:solidFill>
                          <a:latin typeface="微软雅黑" pitchFamily="34" charset="-122"/>
                          <a:ea typeface="微软雅黑" pitchFamily="34" charset="-122"/>
                          <a:cs typeface="+mn-cs"/>
                        </a:rPr>
                        <a:t>action</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300" kern="1200" err="1">
                          <a:solidFill>
                            <a:schemeClr val="tx1"/>
                          </a:solidFill>
                          <a:latin typeface="微软雅黑" pitchFamily="34" charset="-122"/>
                          <a:ea typeface="微软雅黑" pitchFamily="34" charset="-122"/>
                          <a:cs typeface="+mn-cs"/>
                        </a:rPr>
                        <a:t>设置或返回表单的</a:t>
                      </a:r>
                      <a:r>
                        <a:rPr lang="en-US" altLang="zh-CN" sz="1300" kern="1200" err="1">
                          <a:solidFill>
                            <a:schemeClr val="tx1"/>
                          </a:solidFill>
                          <a:latin typeface="微软雅黑" pitchFamily="34" charset="-122"/>
                          <a:ea typeface="微软雅黑" pitchFamily="34" charset="-122"/>
                          <a:cs typeface="+mn-cs"/>
                        </a:rPr>
                        <a:t>action</a:t>
                      </a:r>
                      <a:r>
                        <a:rPr lang="zh-CN" altLang="zh-CN" sz="1300" kern="1200" err="1">
                          <a:solidFill>
                            <a:schemeClr val="tx1"/>
                          </a:solidFill>
                          <a:latin typeface="微软雅黑" pitchFamily="34" charset="-122"/>
                          <a:ea typeface="微软雅黑" pitchFamily="34" charset="-122"/>
                          <a:cs typeface="+mn-cs"/>
                        </a:rPr>
                        <a:t>属性</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6"/>
                  </a:ext>
                </a:extLst>
              </a:tr>
              <a:tr h="292702">
                <a:tc>
                  <a:txBody>
                    <a:bodyPr/>
                    <a:lstStyle/>
                    <a:p>
                      <a:pPr marL="0" algn="just" defTabSz="914400" rtl="0" eaLnBrk="1" latinLnBrk="0" hangingPunct="1">
                        <a:spcAft>
                          <a:spcPts val="0"/>
                        </a:spcAft>
                      </a:pPr>
                      <a:r>
                        <a:rPr lang="en-US" altLang="zh-CN" sz="1300" kern="1200">
                          <a:solidFill>
                            <a:schemeClr val="tx1"/>
                          </a:solidFill>
                          <a:latin typeface="微软雅黑" pitchFamily="34" charset="-122"/>
                          <a:ea typeface="微软雅黑" pitchFamily="34" charset="-122"/>
                          <a:cs typeface="+mn-cs"/>
                        </a:rPr>
                        <a:t>name</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300" kern="1200">
                          <a:solidFill>
                            <a:schemeClr val="tx1"/>
                          </a:solidFill>
                          <a:latin typeface="微软雅黑" pitchFamily="34" charset="-122"/>
                          <a:ea typeface="微软雅黑" pitchFamily="34" charset="-122"/>
                          <a:cs typeface="+mn-cs"/>
                        </a:rPr>
                        <a:t>返回表单的名称</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7"/>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endParaRPr sz="1600"/>
          </a:p>
          <a:p>
            <a:endParaRPr kumimoji="1" sz="1600">
              <a:solidFill>
                <a:srgbClr val="000000"/>
              </a:solidFill>
              <a:latin typeface="Adobe 仿宋 Std R" pitchFamily="18" charset="-122"/>
              <a:ea typeface="Adobe 仿宋 Std R" pitchFamily="18" charset="-122"/>
            </a:endParaRPr>
          </a:p>
          <a:p>
            <a:endParaRPr sz="1600"/>
          </a:p>
          <a:p>
            <a:pPr>
              <a:buNone/>
            </a:pPr>
            <a:endParaRPr sz="1600"/>
          </a:p>
          <a:p>
            <a:pPr>
              <a:buNone/>
            </a:pPr>
            <a:endParaRPr/>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73</a:t>
            </a:fld>
            <a:endParaRPr lang="en-US" altLang="zh-CN"/>
          </a:p>
        </p:txBody>
      </p:sp>
      <p:sp>
        <p:nvSpPr>
          <p:cNvPr id="7" name="标题 2"/>
          <p:cNvSpPr>
            <a:spLocks noGrp="1"/>
          </p:cNvSpPr>
          <p:nvPr>
            <p:ph type="title"/>
          </p:nvPr>
        </p:nvSpPr>
        <p:spPr/>
        <p:txBody>
          <a:bodyPr>
            <a:normAutofit/>
          </a:bodyPr>
          <a:lstStyle/>
          <a:p>
            <a:r>
              <a:rPr lang="en-US" sz="2400"/>
              <a:t>Form</a:t>
            </a:r>
            <a:r>
              <a:rPr sz="2400"/>
              <a:t>对象的方法列表</a:t>
            </a:r>
            <a:endParaRPr lang="en-US" sz="2400"/>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Group 96"/>
          <p:cNvGraphicFramePr>
            <a:graphicFrameLocks noGrp="1"/>
          </p:cNvGraphicFramePr>
          <p:nvPr/>
        </p:nvGraphicFramePr>
        <p:xfrm>
          <a:off x="1000100" y="857238"/>
          <a:ext cx="6786610" cy="959032"/>
        </p:xfrm>
        <a:graphic>
          <a:graphicData uri="http://schemas.openxmlformats.org/drawingml/2006/table">
            <a:tbl>
              <a:tblPr/>
              <a:tblGrid>
                <a:gridCol w="2121791">
                  <a:extLst>
                    <a:ext uri="{9D8B030D-6E8A-4147-A177-3AD203B41FA5}">
                      <a16:colId xmlns:a16="http://schemas.microsoft.com/office/drawing/2014/main" val="20000"/>
                    </a:ext>
                  </a:extLst>
                </a:gridCol>
                <a:gridCol w="4664819">
                  <a:extLst>
                    <a:ext uri="{9D8B030D-6E8A-4147-A177-3AD203B41FA5}">
                      <a16:colId xmlns:a16="http://schemas.microsoft.com/office/drawing/2014/main" val="20001"/>
                    </a:ext>
                  </a:extLst>
                </a:gridCol>
              </a:tblGrid>
              <a:tr h="29410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a:ln>
                            <a:noFill/>
                          </a:ln>
                          <a:solidFill>
                            <a:srgbClr val="FFFFFF"/>
                          </a:solidFill>
                          <a:effectLst/>
                          <a:latin typeface="微软雅黑" pitchFamily="34" charset="-122"/>
                          <a:ea typeface="微软雅黑" pitchFamily="34" charset="-122"/>
                          <a:cs typeface="+mn-cs"/>
                        </a:rPr>
                        <a:t>方法</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a:ln>
                            <a:noFill/>
                          </a:ln>
                          <a:solidFill>
                            <a:srgbClr val="FFFFFF"/>
                          </a:solidFill>
                          <a:effectLst/>
                          <a:latin typeface="微软雅黑" pitchFamily="34" charset="-122"/>
                          <a:ea typeface="微软雅黑" pitchFamily="34" charset="-122"/>
                          <a:cs typeface="+mn-cs"/>
                        </a:rPr>
                        <a:t>说明</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36403">
                <a:tc>
                  <a:txBody>
                    <a:bodyPr/>
                    <a:lstStyle/>
                    <a:p>
                      <a:pPr marL="0" algn="just" defTabSz="914400" rtl="0" eaLnBrk="1" latinLnBrk="0" hangingPunct="1">
                        <a:spcAft>
                          <a:spcPts val="0"/>
                        </a:spcAft>
                      </a:pPr>
                      <a:r>
                        <a:rPr lang="en-US" altLang="zh-CN" sz="1300" kern="1200">
                          <a:solidFill>
                            <a:schemeClr val="tx1"/>
                          </a:solidFill>
                          <a:latin typeface="微软雅黑" pitchFamily="34" charset="-122"/>
                          <a:ea typeface="微软雅黑" pitchFamily="34" charset="-122"/>
                          <a:cs typeface="+mn-cs"/>
                        </a:rPr>
                        <a:t>submit()</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300" kern="1200">
                          <a:solidFill>
                            <a:schemeClr val="tx1"/>
                          </a:solidFill>
                          <a:latin typeface="微软雅黑" pitchFamily="34" charset="-122"/>
                          <a:ea typeface="微软雅黑" pitchFamily="34" charset="-122"/>
                          <a:cs typeface="+mn-cs"/>
                        </a:rPr>
                        <a:t>表单数据提交到</a:t>
                      </a:r>
                      <a:r>
                        <a:rPr lang="en-US" altLang="zh-CN" sz="1300" kern="1200">
                          <a:solidFill>
                            <a:schemeClr val="tx1"/>
                          </a:solidFill>
                          <a:latin typeface="微软雅黑" pitchFamily="34" charset="-122"/>
                          <a:ea typeface="微软雅黑" pitchFamily="34" charset="-122"/>
                          <a:cs typeface="+mn-cs"/>
                        </a:rPr>
                        <a:t>Web</a:t>
                      </a:r>
                      <a:r>
                        <a:rPr lang="zh-CN" altLang="zh-CN" sz="1300" kern="1200">
                          <a:solidFill>
                            <a:schemeClr val="tx1"/>
                          </a:solidFill>
                          <a:latin typeface="微软雅黑" pitchFamily="34" charset="-122"/>
                          <a:ea typeface="微软雅黑" pitchFamily="34" charset="-122"/>
                          <a:cs typeface="+mn-cs"/>
                        </a:rPr>
                        <a:t>服务器</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1"/>
                  </a:ext>
                </a:extLst>
              </a:tr>
              <a:tr h="328521">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300" kern="1200" err="1">
                          <a:solidFill>
                            <a:schemeClr val="tx1"/>
                          </a:solidFill>
                          <a:latin typeface="微软雅黑" pitchFamily="34" charset="-122"/>
                          <a:ea typeface="微软雅黑" pitchFamily="34" charset="-122"/>
                          <a:cs typeface="+mn-cs"/>
                        </a:rPr>
                        <a:t>reset()</a:t>
                      </a:r>
                      <a:endParaRPr lang="zh-CN" altLang="zh-CN" sz="1300" kern="1200" err="1">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300" kern="1200">
                          <a:solidFill>
                            <a:schemeClr val="tx1"/>
                          </a:solidFill>
                          <a:latin typeface="微软雅黑" pitchFamily="34" charset="-122"/>
                          <a:ea typeface="微软雅黑" pitchFamily="34" charset="-122"/>
                          <a:cs typeface="+mn-cs"/>
                        </a:rPr>
                        <a:t>对表单中的元素进行重置</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2"/>
                  </a:ext>
                </a:extLst>
              </a:tr>
            </a:tbl>
          </a:graphicData>
        </a:graphic>
      </p:graphicFrame>
      <p:sp>
        <p:nvSpPr>
          <p:cNvPr id="9" name="内容占位符 7"/>
          <p:cNvSpPr txBox="1">
            <a:spLocks/>
          </p:cNvSpPr>
          <p:nvPr/>
        </p:nvSpPr>
        <p:spPr bwMode="auto">
          <a:xfrm>
            <a:off x="500040" y="1857370"/>
            <a:ext cx="8207375" cy="14287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buFont typeface="Wingdings" pitchFamily="2" charset="2"/>
              <a:buChar char="l"/>
            </a:pPr>
            <a:r>
              <a:rPr lang="zh-CN" altLang="en-US" sz="1300" b="1">
                <a:latin typeface="Adobe 宋体 Std L" pitchFamily="18" charset="-122"/>
                <a:ea typeface="Adobe 宋体 Std L" pitchFamily="18" charset="-122"/>
                <a:cs typeface="华文细黑" pitchFamily="2" charset="-122"/>
              </a:rPr>
              <a:t>提交表单有两种方式：</a:t>
            </a:r>
            <a:r>
              <a:rPr lang="en-US" altLang="zh-CN" sz="1300" b="1">
                <a:latin typeface="Adobe 宋体 Std L" pitchFamily="18" charset="-122"/>
                <a:ea typeface="Adobe 宋体 Std L" pitchFamily="18" charset="-122"/>
                <a:cs typeface="华文细黑" pitchFamily="2" charset="-122"/>
              </a:rPr>
              <a:t>submit</a:t>
            </a:r>
            <a:r>
              <a:rPr lang="zh-CN" altLang="en-US" sz="1300" b="1">
                <a:latin typeface="Adobe 宋体 Std L" pitchFamily="18" charset="-122"/>
                <a:ea typeface="Adobe 宋体 Std L" pitchFamily="18" charset="-122"/>
                <a:cs typeface="华文细黑" pitchFamily="2" charset="-122"/>
              </a:rPr>
              <a:t>提交按钮和</a:t>
            </a:r>
            <a:r>
              <a:rPr lang="en-US" altLang="zh-CN" sz="1300" b="1">
                <a:latin typeface="Adobe 宋体 Std L" pitchFamily="18" charset="-122"/>
                <a:ea typeface="Adobe 宋体 Std L" pitchFamily="18" charset="-122"/>
                <a:cs typeface="华文细黑" pitchFamily="2" charset="-122"/>
              </a:rPr>
              <a:t>submit()</a:t>
            </a:r>
            <a:r>
              <a:rPr lang="zh-CN" altLang="en-US" sz="1300" b="1">
                <a:latin typeface="Adobe 宋体 Std L" pitchFamily="18" charset="-122"/>
                <a:ea typeface="Adobe 宋体 Std L" pitchFamily="18" charset="-122"/>
                <a:cs typeface="华文细黑" pitchFamily="2" charset="-122"/>
              </a:rPr>
              <a:t>提交方法</a:t>
            </a:r>
            <a:endParaRPr lang="en-US" altLang="zh-CN" sz="1300" b="1">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buFont typeface="Wingdings" pitchFamily="2" charset="2"/>
              <a:buChar char="l"/>
            </a:pPr>
            <a:r>
              <a:rPr lang="zh-CN" altLang="en-US" sz="1300" b="1">
                <a:latin typeface="Adobe 宋体 Std L" pitchFamily="18" charset="-122"/>
                <a:ea typeface="Adobe 宋体 Std L" pitchFamily="18" charset="-122"/>
                <a:cs typeface="华文细黑" pitchFamily="2" charset="-122"/>
              </a:rPr>
              <a:t>在</a:t>
            </a:r>
            <a:r>
              <a:rPr lang="en-US" altLang="zh-CN" sz="1300" b="1">
                <a:latin typeface="Adobe 宋体 Std L" pitchFamily="18" charset="-122"/>
                <a:ea typeface="Adobe 宋体 Std L" pitchFamily="18" charset="-122"/>
                <a:cs typeface="华文细黑" pitchFamily="2" charset="-122"/>
              </a:rPr>
              <a:t>&lt;form&gt;</a:t>
            </a:r>
            <a:r>
              <a:rPr lang="zh-CN" altLang="en-US" sz="1300" b="1">
                <a:latin typeface="Adobe 宋体 Std L" pitchFamily="18" charset="-122"/>
                <a:ea typeface="Adobe 宋体 Std L" pitchFamily="18" charset="-122"/>
                <a:cs typeface="华文细黑" pitchFamily="2" charset="-122"/>
              </a:rPr>
              <a:t>标签中</a:t>
            </a:r>
            <a:r>
              <a:rPr lang="en-US" altLang="zh-CN" sz="1300" b="1" err="1">
                <a:latin typeface="Adobe 宋体 Std L" pitchFamily="18" charset="-122"/>
                <a:ea typeface="Adobe 宋体 Std L" pitchFamily="18" charset="-122"/>
                <a:cs typeface="华文细黑" pitchFamily="2" charset="-122"/>
              </a:rPr>
              <a:t>onsubmit</a:t>
            </a:r>
            <a:r>
              <a:rPr lang="zh-CN" altLang="en-US" sz="1300" b="1">
                <a:latin typeface="Adobe 宋体 Std L" pitchFamily="18" charset="-122"/>
                <a:ea typeface="Adobe 宋体 Std L" pitchFamily="18" charset="-122"/>
                <a:cs typeface="华文细黑" pitchFamily="2" charset="-122"/>
              </a:rPr>
              <a:t>属性用于指定在表单提交时调用的事件处理函数</a:t>
            </a:r>
            <a:endParaRPr lang="en-US" altLang="zh-CN" sz="1300" b="1">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buFont typeface="Wingdings" pitchFamily="2" charset="2"/>
              <a:buChar char="l"/>
            </a:pPr>
            <a:r>
              <a:rPr lang="zh-CN" altLang="en-US" sz="1300" b="1">
                <a:latin typeface="Adobe 宋体 Std L" pitchFamily="18" charset="-122"/>
                <a:ea typeface="Adobe 宋体 Std L" pitchFamily="18" charset="-122"/>
                <a:cs typeface="华文细黑" pitchFamily="2" charset="-122"/>
              </a:rPr>
              <a:t>在</a:t>
            </a:r>
            <a:r>
              <a:rPr lang="en-US" altLang="zh-CN" sz="1300" b="1" err="1">
                <a:latin typeface="Adobe 宋体 Std L" pitchFamily="18" charset="-122"/>
                <a:ea typeface="Adobe 宋体 Std L" pitchFamily="18" charset="-122"/>
                <a:cs typeface="华文细黑" pitchFamily="2" charset="-122"/>
              </a:rPr>
              <a:t>onsubmit</a:t>
            </a:r>
            <a:r>
              <a:rPr lang="zh-CN" altLang="en-US" sz="1300" b="1">
                <a:latin typeface="Adobe 宋体 Std L" pitchFamily="18" charset="-122"/>
                <a:ea typeface="Adobe 宋体 Std L" pitchFamily="18" charset="-122"/>
                <a:cs typeface="华文细黑" pitchFamily="2" charset="-122"/>
              </a:rPr>
              <a:t>属性中使用</a:t>
            </a:r>
            <a:r>
              <a:rPr lang="en-US" altLang="zh-CN" sz="1300" b="1">
                <a:latin typeface="Adobe 宋体 Std L" pitchFamily="18" charset="-122"/>
                <a:ea typeface="Adobe 宋体 Std L" pitchFamily="18" charset="-122"/>
                <a:cs typeface="华文细黑" pitchFamily="2" charset="-122"/>
              </a:rPr>
              <a:t>return</a:t>
            </a:r>
            <a:r>
              <a:rPr lang="zh-CN" altLang="en-US" sz="1300" b="1">
                <a:latin typeface="Adobe 宋体 Std L" pitchFamily="18" charset="-122"/>
                <a:ea typeface="Adobe 宋体 Std L" pitchFamily="18" charset="-122"/>
                <a:cs typeface="华文细黑" pitchFamily="2" charset="-122"/>
              </a:rPr>
              <a:t>关键字表示根据被调用函数的返回值来决定是否提交表单，当函数返回值为</a:t>
            </a:r>
            <a:r>
              <a:rPr lang="en-US" altLang="zh-CN" sz="1300" b="1">
                <a:latin typeface="Adobe 宋体 Std L" pitchFamily="18" charset="-122"/>
                <a:ea typeface="Adobe 宋体 Std L" pitchFamily="18" charset="-122"/>
                <a:cs typeface="华文细黑" pitchFamily="2" charset="-122"/>
              </a:rPr>
              <a:t>true</a:t>
            </a:r>
            <a:r>
              <a:rPr lang="zh-CN" altLang="en-US" sz="1300" b="1">
                <a:latin typeface="Adobe 宋体 Std L" pitchFamily="18" charset="-122"/>
                <a:ea typeface="Adobe 宋体 Std L" pitchFamily="18" charset="-122"/>
                <a:cs typeface="华文细黑" pitchFamily="2" charset="-122"/>
              </a:rPr>
              <a:t>时则提交表单，否则不提交表单</a:t>
            </a:r>
          </a:p>
        </p:txBody>
      </p:sp>
      <p:sp>
        <p:nvSpPr>
          <p:cNvPr id="10" name="文本占位符 8"/>
          <p:cNvSpPr>
            <a:spLocks noGrp="1"/>
          </p:cNvSpPr>
          <p:nvPr>
            <p:ph type="body" sz="quarter" idx="11"/>
          </p:nvPr>
        </p:nvSpPr>
        <p:spPr>
          <a:xfrm>
            <a:off x="428596" y="3429006"/>
            <a:ext cx="8429684" cy="954107"/>
          </a:xfrm>
        </p:spPr>
        <p:txBody>
          <a:bodyPr/>
          <a:lstStyle/>
          <a:p>
            <a:r>
              <a:rPr lang="en-US" sz="1400"/>
              <a:t>&lt;form name="</a:t>
            </a:r>
            <a:r>
              <a:rPr lang="en-US" sz="1400" err="1"/>
              <a:t>myform</a:t>
            </a:r>
            <a:r>
              <a:rPr lang="en-US" sz="1400"/>
              <a:t>" action="" method="post" </a:t>
            </a:r>
            <a:r>
              <a:rPr lang="en-US" sz="1400" b="1" err="1"/>
              <a:t>onsubmit</a:t>
            </a:r>
            <a:r>
              <a:rPr lang="en-US" sz="1400" b="1"/>
              <a:t>="return </a:t>
            </a:r>
            <a:r>
              <a:rPr lang="en-US" sz="1400" b="1" err="1"/>
              <a:t>checkForm</a:t>
            </a:r>
            <a:r>
              <a:rPr lang="en-US" sz="1400" b="1"/>
              <a:t>()</a:t>
            </a:r>
            <a:r>
              <a:rPr lang="en-US" sz="1400"/>
              <a:t>"&gt;</a:t>
            </a:r>
          </a:p>
          <a:p>
            <a:r>
              <a:rPr lang="en-US" sz="1400"/>
              <a:t>function </a:t>
            </a:r>
            <a:r>
              <a:rPr lang="en-US" sz="1400" err="1"/>
              <a:t>checkForm</a:t>
            </a:r>
            <a:r>
              <a:rPr lang="en-US" sz="1400"/>
              <a:t>(){</a:t>
            </a:r>
            <a:endParaRPr sz="1400"/>
          </a:p>
          <a:p>
            <a:r>
              <a:rPr lang="en-US" sz="1400"/>
              <a:t>    return </a:t>
            </a:r>
            <a:r>
              <a:rPr lang="en-US" sz="1400" err="1"/>
              <a:t>checkUserName</a:t>
            </a:r>
            <a:r>
              <a:rPr lang="en-US" sz="1400"/>
              <a:t>()&amp;&amp;</a:t>
            </a:r>
            <a:r>
              <a:rPr lang="en-US" sz="1400" err="1"/>
              <a:t>checkUserPwd</a:t>
            </a:r>
            <a:r>
              <a:rPr lang="en-US" sz="1400"/>
              <a:t>()&amp;&amp;</a:t>
            </a:r>
            <a:r>
              <a:rPr lang="en-US" sz="1400" err="1"/>
              <a:t>checkEmail</a:t>
            </a:r>
            <a:r>
              <a:rPr lang="en-US" sz="1400"/>
              <a:t>()&amp;&amp;</a:t>
            </a:r>
            <a:r>
              <a:rPr lang="en-US" sz="1400" err="1"/>
              <a:t>checkMobilePhone</a:t>
            </a:r>
            <a:r>
              <a:rPr lang="en-US" sz="1400"/>
              <a:t>();</a:t>
            </a:r>
            <a:endParaRPr sz="1400"/>
          </a:p>
          <a:p>
            <a:r>
              <a:rPr lang="en-US" sz="1400"/>
              <a:t>}</a:t>
            </a:r>
            <a:endParaRPr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74</a:t>
            </a:fld>
            <a:endParaRPr lang="en-US" altLang="zh-CN"/>
          </a:p>
        </p:txBody>
      </p:sp>
      <p:sp>
        <p:nvSpPr>
          <p:cNvPr id="7" name="标题 2"/>
          <p:cNvSpPr>
            <a:spLocks noGrp="1"/>
          </p:cNvSpPr>
          <p:nvPr>
            <p:ph type="title"/>
          </p:nvPr>
        </p:nvSpPr>
        <p:spPr/>
        <p:txBody>
          <a:bodyPr>
            <a:normAutofit/>
          </a:bodyPr>
          <a:lstStyle/>
          <a:p>
            <a:r>
              <a:rPr lang="en-US" altLang="zh-CN" sz="2400"/>
              <a:t>8.8  Table</a:t>
            </a:r>
            <a:r>
              <a:rPr sz="2400"/>
              <a:t>对象</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7"/>
          <p:cNvSpPr txBox="1">
            <a:spLocks/>
          </p:cNvSpPr>
          <p:nvPr/>
        </p:nvSpPr>
        <p:spPr bwMode="auto">
          <a:xfrm>
            <a:off x="500040" y="857241"/>
            <a:ext cx="8207375" cy="100012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buFont typeface="Wingdings" pitchFamily="2" charset="2"/>
              <a:buChar char="l"/>
            </a:pPr>
            <a:r>
              <a:rPr lang="zh-CN" altLang="en-US" sz="1300" b="1">
                <a:latin typeface="Adobe 宋体 Std L" pitchFamily="18" charset="-122"/>
                <a:ea typeface="Adobe 宋体 Std L" pitchFamily="18" charset="-122"/>
                <a:cs typeface="华文细黑" pitchFamily="2" charset="-122"/>
              </a:rPr>
              <a:t>在页面设计时，经常需要控制表格的数据与结构，比如对表格添加行、删除行等操作</a:t>
            </a:r>
            <a:endParaRPr lang="en-US" altLang="zh-CN" sz="1300" b="1">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buFont typeface="Wingdings" pitchFamily="2" charset="2"/>
              <a:buChar char="l"/>
            </a:pPr>
            <a:r>
              <a:rPr lang="zh-CN" altLang="en-US" sz="1300" b="1">
                <a:latin typeface="Adobe 宋体 Std L" pitchFamily="18" charset="-122"/>
                <a:ea typeface="Adobe 宋体 Std L" pitchFamily="18" charset="-122"/>
                <a:cs typeface="华文细黑" pitchFamily="2" charset="-122"/>
              </a:rPr>
              <a:t>在</a:t>
            </a:r>
            <a:r>
              <a:rPr lang="en-US" altLang="zh-CN" sz="1300" b="1">
                <a:latin typeface="Adobe 宋体 Std L" pitchFamily="18" charset="-122"/>
                <a:ea typeface="Adobe 宋体 Std L" pitchFamily="18" charset="-122"/>
                <a:cs typeface="华文细黑" pitchFamily="2" charset="-122"/>
              </a:rPr>
              <a:t>JavaScript</a:t>
            </a:r>
            <a:r>
              <a:rPr lang="zh-CN" altLang="en-US" sz="1300" b="1">
                <a:latin typeface="Adobe 宋体 Std L" pitchFamily="18" charset="-122"/>
                <a:ea typeface="Adobe 宋体 Std L" pitchFamily="18" charset="-122"/>
                <a:cs typeface="华文细黑" pitchFamily="2" charset="-122"/>
              </a:rPr>
              <a:t>中提供了</a:t>
            </a:r>
            <a:r>
              <a:rPr lang="en-US" altLang="zh-CN" sz="1300" b="1">
                <a:latin typeface="Adobe 宋体 Std L" pitchFamily="18" charset="-122"/>
                <a:ea typeface="Adobe 宋体 Std L" pitchFamily="18" charset="-122"/>
                <a:cs typeface="华文细黑" pitchFamily="2" charset="-122"/>
              </a:rPr>
              <a:t>Table</a:t>
            </a:r>
            <a:r>
              <a:rPr lang="zh-CN" altLang="en-US" sz="1300" b="1">
                <a:latin typeface="Adobe 宋体 Std L" pitchFamily="18" charset="-122"/>
                <a:ea typeface="Adobe 宋体 Std L" pitchFamily="18" charset="-122"/>
                <a:cs typeface="华文细黑" pitchFamily="2" charset="-122"/>
              </a:rPr>
              <a:t>、</a:t>
            </a:r>
            <a:r>
              <a:rPr lang="en-US" altLang="zh-CN" sz="1300" b="1" err="1">
                <a:latin typeface="Adobe 宋体 Std L" pitchFamily="18" charset="-122"/>
                <a:ea typeface="Adobe 宋体 Std L" pitchFamily="18" charset="-122"/>
                <a:cs typeface="华文细黑" pitchFamily="2" charset="-122"/>
              </a:rPr>
              <a:t>TableRow</a:t>
            </a:r>
            <a:r>
              <a:rPr lang="zh-CN" altLang="en-US" sz="1300" b="1">
                <a:latin typeface="Adobe 宋体 Std L" pitchFamily="18" charset="-122"/>
                <a:ea typeface="Adobe 宋体 Std L" pitchFamily="18" charset="-122"/>
                <a:cs typeface="华文细黑" pitchFamily="2" charset="-122"/>
              </a:rPr>
              <a:t>和</a:t>
            </a:r>
            <a:r>
              <a:rPr lang="en-US" altLang="zh-CN" sz="1300" b="1" err="1">
                <a:latin typeface="Adobe 宋体 Std L" pitchFamily="18" charset="-122"/>
                <a:ea typeface="Adobe 宋体 Std L" pitchFamily="18" charset="-122"/>
                <a:cs typeface="华文细黑" pitchFamily="2" charset="-122"/>
              </a:rPr>
              <a:t>TableCell</a:t>
            </a:r>
            <a:r>
              <a:rPr lang="zh-CN" altLang="en-US" sz="1300" b="1">
                <a:latin typeface="Adobe 宋体 Std L" pitchFamily="18" charset="-122"/>
                <a:ea typeface="Adobe 宋体 Std L" pitchFamily="18" charset="-122"/>
                <a:cs typeface="华文细黑" pitchFamily="2" charset="-122"/>
              </a:rPr>
              <a:t>对象用于对表格、行和单元格进行操作</a:t>
            </a:r>
            <a:endParaRPr lang="en-US" altLang="zh-CN" sz="1300" b="1">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buFont typeface="Wingdings" pitchFamily="2" charset="2"/>
              <a:buChar char="l"/>
            </a:pPr>
            <a:r>
              <a:rPr lang="en-US" altLang="zh-CN" sz="1300" b="1">
                <a:latin typeface="Adobe 宋体 Std L" pitchFamily="18" charset="-122"/>
                <a:ea typeface="Adobe 宋体 Std L" pitchFamily="18" charset="-122"/>
                <a:cs typeface="华文细黑" pitchFamily="2" charset="-122"/>
              </a:rPr>
              <a:t>Table</a:t>
            </a:r>
            <a:r>
              <a:rPr lang="zh-CN" altLang="en-US" sz="1300" b="1">
                <a:latin typeface="Adobe 宋体 Std L" pitchFamily="18" charset="-122"/>
                <a:ea typeface="Adobe 宋体 Std L" pitchFamily="18" charset="-122"/>
                <a:cs typeface="华文细黑" pitchFamily="2" charset="-122"/>
              </a:rPr>
              <a:t>对象的属性如下：</a:t>
            </a:r>
            <a:endParaRPr lang="en-US" altLang="zh-CN" sz="1300" b="1">
              <a:latin typeface="Adobe 宋体 Std L" pitchFamily="18" charset="-122"/>
              <a:ea typeface="Adobe 宋体 Std L" pitchFamily="18" charset="-122"/>
              <a:cs typeface="华文细黑" pitchFamily="2" charset="-122"/>
            </a:endParaRPr>
          </a:p>
        </p:txBody>
      </p:sp>
      <p:graphicFrame>
        <p:nvGraphicFramePr>
          <p:cNvPr id="12" name="Group 96"/>
          <p:cNvGraphicFramePr>
            <a:graphicFrameLocks noGrp="1"/>
          </p:cNvGraphicFramePr>
          <p:nvPr/>
        </p:nvGraphicFramePr>
        <p:xfrm>
          <a:off x="857224" y="1974096"/>
          <a:ext cx="7429552" cy="2669356"/>
        </p:xfrm>
        <a:graphic>
          <a:graphicData uri="http://schemas.openxmlformats.org/drawingml/2006/table">
            <a:tbl>
              <a:tblPr/>
              <a:tblGrid>
                <a:gridCol w="1357322">
                  <a:extLst>
                    <a:ext uri="{9D8B030D-6E8A-4147-A177-3AD203B41FA5}">
                      <a16:colId xmlns:a16="http://schemas.microsoft.com/office/drawing/2014/main" val="20000"/>
                    </a:ext>
                  </a:extLst>
                </a:gridCol>
                <a:gridCol w="6072230">
                  <a:extLst>
                    <a:ext uri="{9D8B030D-6E8A-4147-A177-3AD203B41FA5}">
                      <a16:colId xmlns:a16="http://schemas.microsoft.com/office/drawing/2014/main" val="20001"/>
                    </a:ext>
                  </a:extLst>
                </a:gridCol>
              </a:tblGrid>
              <a:tr h="29410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300" b="1" i="0" u="none" strike="noStrike" kern="1200" cap="none" normalizeH="0" baseline="0">
                          <a:ln>
                            <a:noFill/>
                          </a:ln>
                          <a:solidFill>
                            <a:srgbClr val="FFFFFF"/>
                          </a:solidFill>
                          <a:effectLst/>
                          <a:latin typeface="微软雅黑" pitchFamily="34" charset="-122"/>
                          <a:ea typeface="微软雅黑" pitchFamily="34" charset="-122"/>
                          <a:cs typeface="+mn-cs"/>
                        </a:rPr>
                        <a:t>属 性</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300" b="1" i="0" u="none" strike="noStrike" kern="1200" cap="none" normalizeH="0" baseline="0">
                          <a:ln>
                            <a:noFill/>
                          </a:ln>
                          <a:solidFill>
                            <a:srgbClr val="FFFFFF"/>
                          </a:solidFill>
                          <a:effectLst/>
                          <a:latin typeface="微软雅黑" pitchFamily="34" charset="-122"/>
                          <a:ea typeface="微软雅黑" pitchFamily="34" charset="-122"/>
                          <a:cs typeface="+mn-cs"/>
                        </a:rPr>
                        <a:t>描 述</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36403">
                <a:tc>
                  <a:txBody>
                    <a:bodyPr/>
                    <a:lstStyle/>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300" kern="1200" err="1">
                          <a:solidFill>
                            <a:schemeClr val="tx1"/>
                          </a:solidFill>
                          <a:latin typeface="微软雅黑" pitchFamily="34" charset="-122"/>
                          <a:ea typeface="微软雅黑" pitchFamily="34" charset="-122"/>
                          <a:cs typeface="+mn-cs"/>
                        </a:rPr>
                        <a:t>rows[]</a:t>
                      </a:r>
                      <a:endParaRPr lang="zh-CN" altLang="zh-CN" sz="1300" kern="1200" err="1">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300" kern="1200" err="1">
                          <a:solidFill>
                            <a:schemeClr val="tx1"/>
                          </a:solidFill>
                          <a:latin typeface="微软雅黑" pitchFamily="34" charset="-122"/>
                          <a:ea typeface="微软雅黑" pitchFamily="34" charset="-122"/>
                          <a:cs typeface="+mn-cs"/>
                        </a:rPr>
                        <a:t>返回表格中所有行（</a:t>
                      </a:r>
                      <a:r>
                        <a:rPr lang="en-US" altLang="zh-CN" sz="1300" kern="1200" err="1">
                          <a:solidFill>
                            <a:schemeClr val="tx1"/>
                          </a:solidFill>
                          <a:latin typeface="微软雅黑" pitchFamily="34" charset="-122"/>
                          <a:ea typeface="微软雅黑" pitchFamily="34" charset="-122"/>
                          <a:cs typeface="+mn-cs"/>
                        </a:rPr>
                        <a:t>TableRow</a:t>
                      </a:r>
                      <a:r>
                        <a:rPr lang="zh-CN" altLang="zh-CN" sz="1300" kern="1200" err="1">
                          <a:solidFill>
                            <a:schemeClr val="tx1"/>
                          </a:solidFill>
                          <a:latin typeface="微软雅黑" pitchFamily="34" charset="-122"/>
                          <a:ea typeface="微软雅黑" pitchFamily="34" charset="-122"/>
                          <a:cs typeface="+mn-cs"/>
                        </a:rPr>
                        <a:t>对象）的一个数组集合，包括</a:t>
                      </a:r>
                      <a:r>
                        <a:rPr lang="en-US" altLang="zh-CN" sz="1300" kern="1200" err="1">
                          <a:solidFill>
                            <a:schemeClr val="tx1"/>
                          </a:solidFill>
                          <a:latin typeface="微软雅黑" pitchFamily="34" charset="-122"/>
                          <a:ea typeface="微软雅黑" pitchFamily="34" charset="-122"/>
                          <a:cs typeface="+mn-cs"/>
                        </a:rPr>
                        <a:t>&lt;thead&gt;</a:t>
                      </a:r>
                      <a:r>
                        <a:rPr lang="zh-CN" altLang="zh-CN" sz="1300" kern="1200" err="1">
                          <a:solidFill>
                            <a:schemeClr val="tx1"/>
                          </a:solidFill>
                          <a:latin typeface="微软雅黑" pitchFamily="34" charset="-122"/>
                          <a:ea typeface="微软雅黑" pitchFamily="34" charset="-122"/>
                          <a:cs typeface="+mn-cs"/>
                        </a:rPr>
                        <a:t>、</a:t>
                      </a:r>
                      <a:r>
                        <a:rPr lang="en-US" altLang="zh-CN" sz="1300" kern="1200" err="1">
                          <a:solidFill>
                            <a:schemeClr val="tx1"/>
                          </a:solidFill>
                          <a:latin typeface="微软雅黑" pitchFamily="34" charset="-122"/>
                          <a:ea typeface="微软雅黑" pitchFamily="34" charset="-122"/>
                          <a:cs typeface="+mn-cs"/>
                        </a:rPr>
                        <a:t>&lt;tfoot&gt;</a:t>
                      </a:r>
                      <a:r>
                        <a:rPr lang="zh-CN" altLang="zh-CN" sz="1300" kern="1200" err="1">
                          <a:solidFill>
                            <a:schemeClr val="tx1"/>
                          </a:solidFill>
                          <a:latin typeface="微软雅黑" pitchFamily="34" charset="-122"/>
                          <a:ea typeface="微软雅黑" pitchFamily="34" charset="-122"/>
                          <a:cs typeface="+mn-cs"/>
                        </a:rPr>
                        <a:t>和</a:t>
                      </a:r>
                      <a:r>
                        <a:rPr lang="en-US" altLang="zh-CN" sz="1300" kern="1200" err="1">
                          <a:solidFill>
                            <a:schemeClr val="tx1"/>
                          </a:solidFill>
                          <a:latin typeface="微软雅黑" pitchFamily="34" charset="-122"/>
                          <a:ea typeface="微软雅黑" pitchFamily="34" charset="-122"/>
                          <a:cs typeface="+mn-cs"/>
                        </a:rPr>
                        <a:t>&lt;tbody&gt;</a:t>
                      </a:r>
                      <a:r>
                        <a:rPr lang="zh-CN" altLang="zh-CN" sz="1300" kern="1200" err="1">
                          <a:solidFill>
                            <a:schemeClr val="tx1"/>
                          </a:solidFill>
                          <a:latin typeface="微软雅黑" pitchFamily="34" charset="-122"/>
                          <a:ea typeface="微软雅黑" pitchFamily="34" charset="-122"/>
                          <a:cs typeface="+mn-cs"/>
                        </a:rPr>
                        <a:t>中定义的所有行</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1"/>
                  </a:ext>
                </a:extLst>
              </a:tr>
              <a:tr h="328521">
                <a:tc>
                  <a:txBody>
                    <a:bodyPr/>
                    <a:lstStyle/>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300" kern="1200" err="1">
                          <a:solidFill>
                            <a:schemeClr val="tx1"/>
                          </a:solidFill>
                          <a:latin typeface="微软雅黑" pitchFamily="34" charset="-122"/>
                          <a:ea typeface="微软雅黑" pitchFamily="34" charset="-122"/>
                          <a:cs typeface="+mn-cs"/>
                        </a:rPr>
                        <a:t>cells[]</a:t>
                      </a:r>
                      <a:endParaRPr lang="zh-CN" altLang="zh-CN" sz="1300" kern="1200" err="1">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algn="just" defTabSz="914400" rtl="0" eaLnBrk="1" latinLnBrk="0" hangingPunct="1">
                        <a:spcAft>
                          <a:spcPts val="0"/>
                        </a:spcAft>
                      </a:pPr>
                      <a:r>
                        <a:rPr lang="zh-CN" altLang="zh-CN" sz="1300" kern="1200" err="1">
                          <a:solidFill>
                            <a:schemeClr val="tx1"/>
                          </a:solidFill>
                          <a:latin typeface="微软雅黑" pitchFamily="34" charset="-122"/>
                          <a:ea typeface="微软雅黑" pitchFamily="34" charset="-122"/>
                          <a:cs typeface="+mn-cs"/>
                        </a:rPr>
                        <a:t>返回表格中所有单元格（</a:t>
                      </a:r>
                      <a:r>
                        <a:rPr lang="en-US" altLang="zh-CN" sz="1300" kern="1200" err="1">
                          <a:solidFill>
                            <a:schemeClr val="tx1"/>
                          </a:solidFill>
                          <a:latin typeface="微软雅黑" pitchFamily="34" charset="-122"/>
                          <a:ea typeface="微软雅黑" pitchFamily="34" charset="-122"/>
                          <a:cs typeface="+mn-cs"/>
                        </a:rPr>
                        <a:t>TableCell</a:t>
                      </a:r>
                      <a:r>
                        <a:rPr lang="zh-CN" altLang="zh-CN" sz="1300" kern="1200" err="1">
                          <a:solidFill>
                            <a:schemeClr val="tx1"/>
                          </a:solidFill>
                          <a:latin typeface="微软雅黑" pitchFamily="34" charset="-122"/>
                          <a:ea typeface="微软雅黑" pitchFamily="34" charset="-122"/>
                          <a:cs typeface="+mn-cs"/>
                        </a:rPr>
                        <a:t>对象）的一个数组集合</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2"/>
                  </a:ext>
                </a:extLst>
              </a:tr>
              <a:tr h="328521">
                <a:tc>
                  <a:txBody>
                    <a:bodyPr/>
                    <a:lstStyle/>
                    <a:p>
                      <a:pPr algn="just">
                        <a:spcAft>
                          <a:spcPts val="0"/>
                        </a:spcAft>
                      </a:pPr>
                      <a:r>
                        <a:rPr lang="en-US" altLang="zh-CN" sz="1300" kern="1200" err="1">
                          <a:solidFill>
                            <a:schemeClr val="tx1"/>
                          </a:solidFill>
                          <a:latin typeface="微软雅黑" pitchFamily="34" charset="-122"/>
                          <a:ea typeface="微软雅黑" pitchFamily="34" charset="-122"/>
                          <a:cs typeface="+mn-cs"/>
                        </a:rPr>
                        <a:t>border</a:t>
                      </a:r>
                      <a:endParaRPr lang="zh-CN" altLang="zh-CN" sz="1300" kern="1200" err="1">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300" kern="1200" err="1">
                          <a:solidFill>
                            <a:schemeClr val="tx1"/>
                          </a:solidFill>
                          <a:latin typeface="微软雅黑" pitchFamily="34" charset="-122"/>
                          <a:ea typeface="微软雅黑" pitchFamily="34" charset="-122"/>
                          <a:cs typeface="+mn-cs"/>
                        </a:rPr>
                        <a:t>设置或返回表格边框的宽度（以像素为单位）</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3"/>
                  </a:ext>
                </a:extLst>
              </a:tr>
              <a:tr h="328521">
                <a:tc>
                  <a:txBody>
                    <a:bodyPr/>
                    <a:lstStyle/>
                    <a:p>
                      <a:pPr algn="just">
                        <a:spcAft>
                          <a:spcPts val="0"/>
                        </a:spcAft>
                      </a:pPr>
                      <a:r>
                        <a:rPr lang="en-US" altLang="zh-CN" sz="1300" kern="1200" err="1">
                          <a:solidFill>
                            <a:schemeClr val="tx1"/>
                          </a:solidFill>
                          <a:latin typeface="微软雅黑" pitchFamily="34" charset="-122"/>
                          <a:ea typeface="微软雅黑" pitchFamily="34" charset="-122"/>
                          <a:cs typeface="+mn-cs"/>
                        </a:rPr>
                        <a:t>caption</a:t>
                      </a:r>
                      <a:endParaRPr lang="zh-CN" altLang="zh-CN" sz="1300" kern="1200" err="1">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algn="just" defTabSz="914400" rtl="0" eaLnBrk="1" latinLnBrk="0" hangingPunct="1">
                        <a:spcAft>
                          <a:spcPts val="0"/>
                        </a:spcAft>
                      </a:pPr>
                      <a:r>
                        <a:rPr lang="zh-CN" altLang="zh-CN" sz="1300" kern="1200" err="1">
                          <a:solidFill>
                            <a:schemeClr val="tx1"/>
                          </a:solidFill>
                          <a:latin typeface="微软雅黑" pitchFamily="34" charset="-122"/>
                          <a:ea typeface="微软雅黑" pitchFamily="34" charset="-122"/>
                          <a:cs typeface="+mn-cs"/>
                        </a:rPr>
                        <a:t>设置或返回表格的</a:t>
                      </a:r>
                      <a:r>
                        <a:rPr lang="en-US" altLang="zh-CN" sz="1300" kern="1200" err="1">
                          <a:solidFill>
                            <a:schemeClr val="tx1"/>
                          </a:solidFill>
                          <a:latin typeface="微软雅黑" pitchFamily="34" charset="-122"/>
                          <a:ea typeface="微软雅黑" pitchFamily="34" charset="-122"/>
                          <a:cs typeface="+mn-cs"/>
                        </a:rPr>
                        <a:t>caption</a:t>
                      </a:r>
                      <a:r>
                        <a:rPr lang="zh-CN" altLang="zh-CN" sz="1300" kern="1200" err="1">
                          <a:solidFill>
                            <a:schemeClr val="tx1"/>
                          </a:solidFill>
                          <a:latin typeface="微软雅黑" pitchFamily="34" charset="-122"/>
                          <a:ea typeface="微软雅黑" pitchFamily="34" charset="-122"/>
                          <a:cs typeface="+mn-cs"/>
                        </a:rPr>
                        <a:t>元素</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4"/>
                  </a:ext>
                </a:extLst>
              </a:tr>
              <a:tr h="328521">
                <a:tc>
                  <a:txBody>
                    <a:bodyPr/>
                    <a:lstStyle/>
                    <a:p>
                      <a:pPr algn="just">
                        <a:spcAft>
                          <a:spcPts val="0"/>
                        </a:spcAft>
                      </a:pPr>
                      <a:r>
                        <a:rPr lang="en-US" altLang="zh-CN" sz="1300" kern="1200" err="1">
                          <a:solidFill>
                            <a:schemeClr val="tx1"/>
                          </a:solidFill>
                          <a:latin typeface="微软雅黑" pitchFamily="34" charset="-122"/>
                          <a:ea typeface="微软雅黑" pitchFamily="34" charset="-122"/>
                          <a:cs typeface="+mn-cs"/>
                        </a:rPr>
                        <a:t>width</a:t>
                      </a:r>
                      <a:endParaRPr lang="zh-CN" altLang="zh-CN" sz="1300" kern="1200" err="1">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300" kern="1200" err="1">
                          <a:solidFill>
                            <a:schemeClr val="tx1"/>
                          </a:solidFill>
                          <a:latin typeface="微软雅黑" pitchFamily="34" charset="-122"/>
                          <a:ea typeface="微软雅黑" pitchFamily="34" charset="-122"/>
                          <a:cs typeface="+mn-cs"/>
                        </a:rPr>
                        <a:t>设置或返回表格的宽度</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5"/>
                  </a:ext>
                </a:extLst>
              </a:tr>
              <a:tr h="328521">
                <a:tc>
                  <a:txBody>
                    <a:bodyPr/>
                    <a:lstStyle/>
                    <a:p>
                      <a:pPr algn="just">
                        <a:spcAft>
                          <a:spcPts val="0"/>
                        </a:spcAft>
                      </a:pPr>
                      <a:r>
                        <a:rPr lang="en-US" altLang="zh-CN" sz="1300" kern="1200" err="1">
                          <a:solidFill>
                            <a:schemeClr val="tx1"/>
                          </a:solidFill>
                          <a:latin typeface="微软雅黑" pitchFamily="34" charset="-122"/>
                          <a:ea typeface="微软雅黑" pitchFamily="34" charset="-122"/>
                          <a:cs typeface="+mn-cs"/>
                        </a:rPr>
                        <a:t>cellPadding</a:t>
                      </a:r>
                      <a:endParaRPr lang="zh-CN" altLang="zh-CN" sz="1300" kern="1200" err="1">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algn="just" defTabSz="914400" rtl="0" eaLnBrk="1" latinLnBrk="0" hangingPunct="1">
                        <a:spcAft>
                          <a:spcPts val="0"/>
                        </a:spcAft>
                      </a:pPr>
                      <a:r>
                        <a:rPr lang="zh-CN" altLang="zh-CN" sz="1300" kern="1200" err="1">
                          <a:solidFill>
                            <a:schemeClr val="tx1"/>
                          </a:solidFill>
                          <a:latin typeface="微软雅黑" pitchFamily="34" charset="-122"/>
                          <a:ea typeface="微软雅黑" pitchFamily="34" charset="-122"/>
                          <a:cs typeface="+mn-cs"/>
                        </a:rPr>
                        <a:t>设置或返回单元格边框与单元格内容之间的间距</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6"/>
                  </a:ext>
                </a:extLst>
              </a:tr>
              <a:tr h="336403">
                <a:tc>
                  <a:txBody>
                    <a:bodyPr/>
                    <a:lstStyle/>
                    <a:p>
                      <a:pPr algn="just">
                        <a:spcAft>
                          <a:spcPts val="0"/>
                        </a:spcAft>
                      </a:pPr>
                      <a:r>
                        <a:rPr lang="en-US" altLang="zh-CN" sz="1300" kern="1200" err="1">
                          <a:solidFill>
                            <a:schemeClr val="tx1"/>
                          </a:solidFill>
                          <a:latin typeface="微软雅黑" pitchFamily="34" charset="-122"/>
                          <a:ea typeface="微软雅黑" pitchFamily="34" charset="-122"/>
                          <a:cs typeface="+mn-cs"/>
                        </a:rPr>
                        <a:t>cellSpacing</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300" kern="1200">
                          <a:solidFill>
                            <a:schemeClr val="tx1"/>
                          </a:solidFill>
                          <a:latin typeface="微软雅黑" pitchFamily="34" charset="-122"/>
                          <a:ea typeface="微软雅黑" pitchFamily="34" charset="-122"/>
                          <a:cs typeface="+mn-cs"/>
                        </a:rPr>
                        <a:t>设置或返回在表格中的单元格之间的间距</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7"/>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endParaRPr sz="1600"/>
          </a:p>
          <a:p>
            <a:endParaRPr kumimoji="1" sz="1600">
              <a:solidFill>
                <a:srgbClr val="000000"/>
              </a:solidFill>
              <a:latin typeface="Adobe 仿宋 Std R" pitchFamily="18" charset="-122"/>
              <a:ea typeface="Adobe 仿宋 Std R" pitchFamily="18" charset="-122"/>
            </a:endParaRPr>
          </a:p>
          <a:p>
            <a:endParaRPr sz="1600"/>
          </a:p>
          <a:p>
            <a:pPr>
              <a:buNone/>
            </a:pPr>
            <a:endParaRPr sz="1600"/>
          </a:p>
          <a:p>
            <a:pPr>
              <a:buNone/>
            </a:pPr>
            <a:endParaRPr/>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75</a:t>
            </a:fld>
            <a:endParaRPr lang="en-US" altLang="zh-CN"/>
          </a:p>
        </p:txBody>
      </p:sp>
      <p:sp>
        <p:nvSpPr>
          <p:cNvPr id="7" name="标题 2"/>
          <p:cNvSpPr>
            <a:spLocks noGrp="1"/>
          </p:cNvSpPr>
          <p:nvPr>
            <p:ph type="title"/>
          </p:nvPr>
        </p:nvSpPr>
        <p:spPr/>
        <p:txBody>
          <a:bodyPr>
            <a:normAutofit/>
          </a:bodyPr>
          <a:lstStyle/>
          <a:p>
            <a:r>
              <a:rPr lang="en-US" sz="2400"/>
              <a:t>Table</a:t>
            </a:r>
            <a:r>
              <a:rPr sz="2400"/>
              <a:t>对象的方法列表</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2" name="Group 96"/>
          <p:cNvGraphicFramePr>
            <a:graphicFrameLocks noGrp="1"/>
          </p:cNvGraphicFramePr>
          <p:nvPr/>
        </p:nvGraphicFramePr>
        <p:xfrm>
          <a:off x="571472" y="928676"/>
          <a:ext cx="8072494" cy="2643206"/>
        </p:xfrm>
        <a:graphic>
          <a:graphicData uri="http://schemas.openxmlformats.org/drawingml/2006/table">
            <a:tbl>
              <a:tblPr/>
              <a:tblGrid>
                <a:gridCol w="2523815">
                  <a:extLst>
                    <a:ext uri="{9D8B030D-6E8A-4147-A177-3AD203B41FA5}">
                      <a16:colId xmlns:a16="http://schemas.microsoft.com/office/drawing/2014/main" val="20000"/>
                    </a:ext>
                  </a:extLst>
                </a:gridCol>
                <a:gridCol w="5548679">
                  <a:extLst>
                    <a:ext uri="{9D8B030D-6E8A-4147-A177-3AD203B41FA5}">
                      <a16:colId xmlns:a16="http://schemas.microsoft.com/office/drawing/2014/main" val="20001"/>
                    </a:ext>
                  </a:extLst>
                </a:gridCol>
              </a:tblGrid>
              <a:tr h="25795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a:ln>
                            <a:noFill/>
                          </a:ln>
                          <a:solidFill>
                            <a:srgbClr val="FFFFFF"/>
                          </a:solidFill>
                          <a:effectLst/>
                          <a:latin typeface="微软雅黑" pitchFamily="34" charset="-122"/>
                          <a:ea typeface="微软雅黑" pitchFamily="34" charset="-122"/>
                          <a:cs typeface="+mn-cs"/>
                        </a:rPr>
                        <a:t>方 法</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a:ln>
                            <a:noFill/>
                          </a:ln>
                          <a:solidFill>
                            <a:srgbClr val="FFFFFF"/>
                          </a:solidFill>
                          <a:effectLst/>
                          <a:latin typeface="微软雅黑" pitchFamily="34" charset="-122"/>
                          <a:ea typeface="微软雅黑" pitchFamily="34" charset="-122"/>
                          <a:cs typeface="+mn-cs"/>
                        </a:rPr>
                        <a:t>描 述</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295053">
                <a:tc>
                  <a:txBody>
                    <a:bodyPr/>
                    <a:lstStyle/>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300" kern="1200" err="1">
                          <a:solidFill>
                            <a:schemeClr val="tx1"/>
                          </a:solidFill>
                          <a:latin typeface="微软雅黑" pitchFamily="34" charset="-122"/>
                          <a:ea typeface="微软雅黑" pitchFamily="34" charset="-122"/>
                          <a:cs typeface="+mn-cs"/>
                        </a:rPr>
                        <a:t>createCaption</a:t>
                      </a:r>
                      <a:r>
                        <a:rPr lang="en-US" altLang="zh-CN" sz="1300" kern="1200">
                          <a:solidFill>
                            <a:schemeClr val="tx1"/>
                          </a:solidFill>
                          <a:latin typeface="微软雅黑" pitchFamily="34" charset="-122"/>
                          <a:ea typeface="微软雅黑" pitchFamily="34" charset="-122"/>
                          <a:cs typeface="+mn-cs"/>
                        </a:rPr>
                        <a:t>()</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300" kern="1200">
                          <a:solidFill>
                            <a:schemeClr val="tx1"/>
                          </a:solidFill>
                          <a:latin typeface="微软雅黑" pitchFamily="34" charset="-122"/>
                          <a:ea typeface="微软雅黑" pitchFamily="34" charset="-122"/>
                          <a:cs typeface="+mn-cs"/>
                        </a:rPr>
                        <a:t>在表格中获取或创建</a:t>
                      </a:r>
                      <a:r>
                        <a:rPr lang="en-US" altLang="zh-CN" sz="1300" kern="1200">
                          <a:solidFill>
                            <a:schemeClr val="tx1"/>
                          </a:solidFill>
                          <a:latin typeface="微软雅黑" pitchFamily="34" charset="-122"/>
                          <a:ea typeface="微软雅黑" pitchFamily="34" charset="-122"/>
                          <a:cs typeface="+mn-cs"/>
                        </a:rPr>
                        <a:t>&lt;caption&gt;</a:t>
                      </a:r>
                      <a:r>
                        <a:rPr lang="zh-CN" altLang="zh-CN" sz="1300" kern="1200">
                          <a:solidFill>
                            <a:schemeClr val="tx1"/>
                          </a:solidFill>
                          <a:latin typeface="微软雅黑" pitchFamily="34" charset="-122"/>
                          <a:ea typeface="微软雅黑" pitchFamily="34" charset="-122"/>
                          <a:cs typeface="+mn-cs"/>
                        </a:rPr>
                        <a:t>元素</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1"/>
                  </a:ext>
                </a:extLst>
              </a:tr>
              <a:tr h="288139">
                <a:tc>
                  <a:txBody>
                    <a:bodyPr/>
                    <a:lstStyle/>
                    <a:p>
                      <a:pPr algn="l">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300" kern="1200" err="1">
                          <a:solidFill>
                            <a:schemeClr val="tx1"/>
                          </a:solidFill>
                          <a:latin typeface="微软雅黑" pitchFamily="34" charset="-122"/>
                          <a:ea typeface="微软雅黑" pitchFamily="34" charset="-122"/>
                          <a:cs typeface="+mn-cs"/>
                        </a:rPr>
                        <a:t>createTFoot</a:t>
                      </a:r>
                      <a:r>
                        <a:rPr lang="en-US" altLang="zh-CN" sz="1300" kern="1200">
                          <a:solidFill>
                            <a:schemeClr val="tx1"/>
                          </a:solidFill>
                          <a:latin typeface="微软雅黑" pitchFamily="34" charset="-122"/>
                          <a:ea typeface="微软雅黑" pitchFamily="34" charset="-122"/>
                          <a:cs typeface="+mn-cs"/>
                        </a:rPr>
                        <a:t>()</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300" kern="1200">
                          <a:solidFill>
                            <a:schemeClr val="tx1"/>
                          </a:solidFill>
                          <a:latin typeface="微软雅黑" pitchFamily="34" charset="-122"/>
                          <a:ea typeface="微软雅黑" pitchFamily="34" charset="-122"/>
                          <a:cs typeface="+mn-cs"/>
                        </a:rPr>
                        <a:t>在表格中获取或创建</a:t>
                      </a:r>
                      <a:r>
                        <a:rPr lang="en-US" altLang="zh-CN" sz="1300" kern="1200">
                          <a:solidFill>
                            <a:schemeClr val="tx1"/>
                          </a:solidFill>
                          <a:latin typeface="微软雅黑" pitchFamily="34" charset="-122"/>
                          <a:ea typeface="微软雅黑" pitchFamily="34" charset="-122"/>
                          <a:cs typeface="+mn-cs"/>
                        </a:rPr>
                        <a:t>&lt;</a:t>
                      </a:r>
                      <a:r>
                        <a:rPr lang="en-US" altLang="zh-CN" sz="1300" kern="1200" err="1">
                          <a:solidFill>
                            <a:schemeClr val="tx1"/>
                          </a:solidFill>
                          <a:latin typeface="微软雅黑" pitchFamily="34" charset="-122"/>
                          <a:ea typeface="微软雅黑" pitchFamily="34" charset="-122"/>
                          <a:cs typeface="+mn-cs"/>
                        </a:rPr>
                        <a:t>tfoot</a:t>
                      </a:r>
                      <a:r>
                        <a:rPr lang="en-US" altLang="zh-CN" sz="1300" kern="1200">
                          <a:solidFill>
                            <a:schemeClr val="tx1"/>
                          </a:solidFill>
                          <a:latin typeface="微软雅黑" pitchFamily="34" charset="-122"/>
                          <a:ea typeface="微软雅黑" pitchFamily="34" charset="-122"/>
                          <a:cs typeface="+mn-cs"/>
                        </a:rPr>
                        <a:t>&gt;</a:t>
                      </a:r>
                      <a:r>
                        <a:rPr lang="zh-CN" altLang="zh-CN" sz="1300" kern="1200">
                          <a:solidFill>
                            <a:schemeClr val="tx1"/>
                          </a:solidFill>
                          <a:latin typeface="微软雅黑" pitchFamily="34" charset="-122"/>
                          <a:ea typeface="微软雅黑" pitchFamily="34" charset="-122"/>
                          <a:cs typeface="+mn-cs"/>
                        </a:rPr>
                        <a:t>元素</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2"/>
                  </a:ext>
                </a:extLst>
              </a:tr>
              <a:tr h="288139">
                <a:tc>
                  <a:txBody>
                    <a:bodyPr/>
                    <a:lstStyle/>
                    <a:p>
                      <a:pPr algn="just">
                        <a:spcAft>
                          <a:spcPts val="0"/>
                        </a:spcAft>
                      </a:pPr>
                      <a:r>
                        <a:rPr lang="en-US" altLang="zh-CN" sz="1300" kern="1200" err="1">
                          <a:solidFill>
                            <a:schemeClr val="tx1"/>
                          </a:solidFill>
                          <a:latin typeface="微软雅黑" pitchFamily="34" charset="-122"/>
                          <a:ea typeface="微软雅黑" pitchFamily="34" charset="-122"/>
                          <a:cs typeface="+mn-cs"/>
                        </a:rPr>
                        <a:t>createTHead</a:t>
                      </a:r>
                      <a:r>
                        <a:rPr lang="en-US" altLang="zh-CN" sz="1300" kern="1200">
                          <a:solidFill>
                            <a:schemeClr val="tx1"/>
                          </a:solidFill>
                          <a:latin typeface="微软雅黑" pitchFamily="34" charset="-122"/>
                          <a:ea typeface="微软雅黑" pitchFamily="34" charset="-122"/>
                          <a:cs typeface="+mn-cs"/>
                        </a:rPr>
                        <a:t>()</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300" kern="1200">
                          <a:solidFill>
                            <a:schemeClr val="tx1"/>
                          </a:solidFill>
                          <a:latin typeface="微软雅黑" pitchFamily="34" charset="-122"/>
                          <a:ea typeface="微软雅黑" pitchFamily="34" charset="-122"/>
                          <a:cs typeface="+mn-cs"/>
                        </a:rPr>
                        <a:t>在表格中获取或创建</a:t>
                      </a:r>
                      <a:r>
                        <a:rPr lang="en-US" altLang="zh-CN" sz="1300" kern="1200">
                          <a:solidFill>
                            <a:schemeClr val="tx1"/>
                          </a:solidFill>
                          <a:latin typeface="微软雅黑" pitchFamily="34" charset="-122"/>
                          <a:ea typeface="微软雅黑" pitchFamily="34" charset="-122"/>
                          <a:cs typeface="+mn-cs"/>
                        </a:rPr>
                        <a:t>&lt;</a:t>
                      </a:r>
                      <a:r>
                        <a:rPr lang="en-US" altLang="zh-CN" sz="1300" kern="1200" err="1">
                          <a:solidFill>
                            <a:schemeClr val="tx1"/>
                          </a:solidFill>
                          <a:latin typeface="微软雅黑" pitchFamily="34" charset="-122"/>
                          <a:ea typeface="微软雅黑" pitchFamily="34" charset="-122"/>
                          <a:cs typeface="+mn-cs"/>
                        </a:rPr>
                        <a:t>thead</a:t>
                      </a:r>
                      <a:r>
                        <a:rPr lang="en-US" altLang="zh-CN" sz="1300" kern="1200">
                          <a:solidFill>
                            <a:schemeClr val="tx1"/>
                          </a:solidFill>
                          <a:latin typeface="微软雅黑" pitchFamily="34" charset="-122"/>
                          <a:ea typeface="微软雅黑" pitchFamily="34" charset="-122"/>
                          <a:cs typeface="+mn-cs"/>
                        </a:rPr>
                        <a:t>&gt;</a:t>
                      </a:r>
                      <a:r>
                        <a:rPr lang="zh-CN" altLang="zh-CN" sz="1300" kern="1200">
                          <a:solidFill>
                            <a:schemeClr val="tx1"/>
                          </a:solidFill>
                          <a:latin typeface="微软雅黑" pitchFamily="34" charset="-122"/>
                          <a:ea typeface="微软雅黑" pitchFamily="34" charset="-122"/>
                          <a:cs typeface="+mn-cs"/>
                        </a:rPr>
                        <a:t>元素</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3"/>
                  </a:ext>
                </a:extLst>
              </a:tr>
              <a:tr h="347534">
                <a:tc>
                  <a:txBody>
                    <a:bodyPr/>
                    <a:lstStyle/>
                    <a:p>
                      <a:pPr algn="just">
                        <a:spcAft>
                          <a:spcPts val="0"/>
                        </a:spcAft>
                      </a:pPr>
                      <a:r>
                        <a:rPr lang="en-US" altLang="zh-CN" sz="1300" kern="1200" err="1">
                          <a:solidFill>
                            <a:schemeClr val="tx1"/>
                          </a:solidFill>
                          <a:latin typeface="微软雅黑" pitchFamily="34" charset="-122"/>
                          <a:ea typeface="微软雅黑" pitchFamily="34" charset="-122"/>
                          <a:cs typeface="+mn-cs"/>
                        </a:rPr>
                        <a:t>insertRow()</a:t>
                      </a:r>
                      <a:endParaRPr lang="zh-CN" altLang="zh-CN" sz="1300" kern="1200" err="1">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300" kern="1200" err="1">
                          <a:solidFill>
                            <a:schemeClr val="tx1"/>
                          </a:solidFill>
                          <a:latin typeface="微软雅黑" pitchFamily="34" charset="-122"/>
                          <a:ea typeface="微软雅黑" pitchFamily="34" charset="-122"/>
                          <a:cs typeface="+mn-cs"/>
                        </a:rPr>
                        <a:t>在表格中的指定位置插入一个新行，新行将被插入</a:t>
                      </a:r>
                      <a:r>
                        <a:rPr lang="en-US" altLang="zh-CN" sz="1300" kern="1200" err="1">
                          <a:solidFill>
                            <a:schemeClr val="tx1"/>
                          </a:solidFill>
                          <a:latin typeface="微软雅黑" pitchFamily="34" charset="-122"/>
                          <a:ea typeface="微软雅黑" pitchFamily="34" charset="-122"/>
                          <a:cs typeface="+mn-cs"/>
                        </a:rPr>
                        <a:t>index</a:t>
                      </a:r>
                      <a:r>
                        <a:rPr lang="zh-CN" altLang="zh-CN" sz="1300" kern="1200">
                          <a:solidFill>
                            <a:schemeClr val="tx1"/>
                          </a:solidFill>
                          <a:latin typeface="微软雅黑" pitchFamily="34" charset="-122"/>
                          <a:ea typeface="微软雅黑" pitchFamily="34" charset="-122"/>
                          <a:cs typeface="+mn-cs"/>
                        </a:rPr>
                        <a:t>所在行之前</a:t>
                      </a:r>
                      <a:endParaRPr lang="en-US"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4"/>
                  </a:ext>
                </a:extLst>
              </a:tr>
              <a:tr h="288139">
                <a:tc>
                  <a:txBody>
                    <a:bodyPr/>
                    <a:lstStyle/>
                    <a:p>
                      <a:pPr algn="just">
                        <a:spcAft>
                          <a:spcPts val="0"/>
                        </a:spcAft>
                      </a:pPr>
                      <a:r>
                        <a:rPr lang="en-US" altLang="zh-CN" sz="1300" kern="1200" err="1">
                          <a:solidFill>
                            <a:schemeClr val="tx1"/>
                          </a:solidFill>
                          <a:latin typeface="微软雅黑" pitchFamily="34" charset="-122"/>
                          <a:ea typeface="微软雅黑" pitchFamily="34" charset="-122"/>
                          <a:cs typeface="+mn-cs"/>
                        </a:rPr>
                        <a:t>deleteRow</a:t>
                      </a:r>
                      <a:r>
                        <a:rPr lang="en-US" altLang="zh-CN" sz="1300" kern="1200">
                          <a:solidFill>
                            <a:schemeClr val="tx1"/>
                          </a:solidFill>
                          <a:latin typeface="微软雅黑" pitchFamily="34" charset="-122"/>
                          <a:ea typeface="微软雅黑" pitchFamily="34" charset="-122"/>
                          <a:cs typeface="+mn-cs"/>
                        </a:rPr>
                        <a:t>()</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300" kern="1200">
                          <a:solidFill>
                            <a:schemeClr val="tx1"/>
                          </a:solidFill>
                          <a:latin typeface="微软雅黑" pitchFamily="34" charset="-122"/>
                          <a:ea typeface="微软雅黑" pitchFamily="34" charset="-122"/>
                          <a:cs typeface="+mn-cs"/>
                        </a:rPr>
                        <a:t>从表格删除指定位置的行</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5"/>
                  </a:ext>
                </a:extLst>
              </a:tr>
              <a:tr h="288139">
                <a:tc>
                  <a:txBody>
                    <a:bodyPr/>
                    <a:lstStyle/>
                    <a:p>
                      <a:pPr algn="just">
                        <a:spcAft>
                          <a:spcPts val="0"/>
                        </a:spcAft>
                      </a:pPr>
                      <a:r>
                        <a:rPr lang="en-US" altLang="zh-CN" sz="1300" kern="1200" err="1">
                          <a:solidFill>
                            <a:schemeClr val="tx1"/>
                          </a:solidFill>
                          <a:latin typeface="微软雅黑" pitchFamily="34" charset="-122"/>
                          <a:ea typeface="微软雅黑" pitchFamily="34" charset="-122"/>
                          <a:cs typeface="+mn-cs"/>
                        </a:rPr>
                        <a:t>deleteCaption()</a:t>
                      </a:r>
                      <a:endParaRPr lang="zh-CN" altLang="zh-CN" sz="1300" kern="1200" err="1">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300" kern="1200" err="1">
                          <a:solidFill>
                            <a:schemeClr val="tx1"/>
                          </a:solidFill>
                          <a:latin typeface="微软雅黑" pitchFamily="34" charset="-122"/>
                          <a:ea typeface="微软雅黑" pitchFamily="34" charset="-122"/>
                          <a:cs typeface="+mn-cs"/>
                        </a:rPr>
                        <a:t>删除表格的</a:t>
                      </a:r>
                      <a:r>
                        <a:rPr lang="en-US" altLang="zh-CN" sz="1300" kern="1200" err="1">
                          <a:solidFill>
                            <a:schemeClr val="tx1"/>
                          </a:solidFill>
                          <a:latin typeface="微软雅黑" pitchFamily="34" charset="-122"/>
                          <a:ea typeface="微软雅黑" pitchFamily="34" charset="-122"/>
                          <a:cs typeface="+mn-cs"/>
                        </a:rPr>
                        <a:t>caption</a:t>
                      </a:r>
                      <a:r>
                        <a:rPr lang="zh-CN" altLang="zh-CN" sz="1300" kern="1200" err="1">
                          <a:solidFill>
                            <a:schemeClr val="tx1"/>
                          </a:solidFill>
                          <a:latin typeface="微软雅黑" pitchFamily="34" charset="-122"/>
                          <a:ea typeface="微软雅黑" pitchFamily="34" charset="-122"/>
                          <a:cs typeface="+mn-cs"/>
                        </a:rPr>
                        <a:t>元素及其内容</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6"/>
                  </a:ext>
                </a:extLst>
              </a:tr>
              <a:tr h="295053">
                <a:tc>
                  <a:txBody>
                    <a:bodyPr/>
                    <a:lstStyle/>
                    <a:p>
                      <a:pPr algn="just">
                        <a:spcAft>
                          <a:spcPts val="0"/>
                        </a:spcAft>
                      </a:pPr>
                      <a:r>
                        <a:rPr lang="en-US" altLang="zh-CN" sz="1300" kern="1200" err="1">
                          <a:solidFill>
                            <a:schemeClr val="tx1"/>
                          </a:solidFill>
                          <a:latin typeface="微软雅黑" pitchFamily="34" charset="-122"/>
                          <a:ea typeface="微软雅黑" pitchFamily="34" charset="-122"/>
                          <a:cs typeface="+mn-cs"/>
                        </a:rPr>
                        <a:t>deleteTHead</a:t>
                      </a:r>
                      <a:r>
                        <a:rPr lang="en-US" altLang="zh-CN" sz="1300" kern="1200">
                          <a:solidFill>
                            <a:schemeClr val="tx1"/>
                          </a:solidFill>
                          <a:latin typeface="微软雅黑" pitchFamily="34" charset="-122"/>
                          <a:ea typeface="微软雅黑" pitchFamily="34" charset="-122"/>
                          <a:cs typeface="+mn-cs"/>
                        </a:rPr>
                        <a:t>()</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300" kern="1200">
                          <a:solidFill>
                            <a:schemeClr val="tx1"/>
                          </a:solidFill>
                          <a:latin typeface="微软雅黑" pitchFamily="34" charset="-122"/>
                          <a:ea typeface="微软雅黑" pitchFamily="34" charset="-122"/>
                          <a:cs typeface="+mn-cs"/>
                        </a:rPr>
                        <a:t>从表格删除</a:t>
                      </a:r>
                      <a:r>
                        <a:rPr lang="en-US" altLang="zh-CN" sz="1300" kern="1200">
                          <a:solidFill>
                            <a:schemeClr val="tx1"/>
                          </a:solidFill>
                          <a:latin typeface="微软雅黑" pitchFamily="34" charset="-122"/>
                          <a:ea typeface="微软雅黑" pitchFamily="34" charset="-122"/>
                          <a:cs typeface="+mn-cs"/>
                        </a:rPr>
                        <a:t>&lt;</a:t>
                      </a:r>
                      <a:r>
                        <a:rPr lang="en-US" altLang="zh-CN" sz="1300" kern="1200" err="1">
                          <a:solidFill>
                            <a:schemeClr val="tx1"/>
                          </a:solidFill>
                          <a:latin typeface="微软雅黑" pitchFamily="34" charset="-122"/>
                          <a:ea typeface="微软雅黑" pitchFamily="34" charset="-122"/>
                          <a:cs typeface="+mn-cs"/>
                        </a:rPr>
                        <a:t>thead</a:t>
                      </a:r>
                      <a:r>
                        <a:rPr lang="en-US" altLang="zh-CN" sz="1300" kern="1200">
                          <a:solidFill>
                            <a:schemeClr val="tx1"/>
                          </a:solidFill>
                          <a:latin typeface="微软雅黑" pitchFamily="34" charset="-122"/>
                          <a:ea typeface="微软雅黑" pitchFamily="34" charset="-122"/>
                          <a:cs typeface="+mn-cs"/>
                        </a:rPr>
                        <a:t>&gt;</a:t>
                      </a:r>
                      <a:r>
                        <a:rPr lang="zh-CN" altLang="zh-CN" sz="1300" kern="1200">
                          <a:solidFill>
                            <a:schemeClr val="tx1"/>
                          </a:solidFill>
                          <a:latin typeface="微软雅黑" pitchFamily="34" charset="-122"/>
                          <a:ea typeface="微软雅黑" pitchFamily="34" charset="-122"/>
                          <a:cs typeface="+mn-cs"/>
                        </a:rPr>
                        <a:t>元素</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7"/>
                  </a:ext>
                </a:extLst>
              </a:tr>
              <a:tr h="295053">
                <a:tc>
                  <a:txBody>
                    <a:bodyPr/>
                    <a:lstStyle/>
                    <a:p>
                      <a:pPr algn="just">
                        <a:spcAft>
                          <a:spcPts val="0"/>
                        </a:spcAft>
                      </a:pPr>
                      <a:r>
                        <a:rPr lang="en-US" altLang="zh-CN" sz="1300" kern="1200" err="1">
                          <a:solidFill>
                            <a:schemeClr val="tx1"/>
                          </a:solidFill>
                          <a:latin typeface="微软雅黑" pitchFamily="34" charset="-122"/>
                          <a:ea typeface="微软雅黑" pitchFamily="34" charset="-122"/>
                          <a:cs typeface="+mn-cs"/>
                        </a:rPr>
                        <a:t>deleteTFoot</a:t>
                      </a:r>
                      <a:r>
                        <a:rPr lang="en-US" altLang="zh-CN" sz="1300" kern="1200">
                          <a:solidFill>
                            <a:schemeClr val="tx1"/>
                          </a:solidFill>
                          <a:latin typeface="微软雅黑" pitchFamily="34" charset="-122"/>
                          <a:ea typeface="微软雅黑" pitchFamily="34" charset="-122"/>
                          <a:cs typeface="+mn-cs"/>
                        </a:rPr>
                        <a:t>()</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300" kern="1200">
                          <a:solidFill>
                            <a:schemeClr val="tx1"/>
                          </a:solidFill>
                          <a:latin typeface="微软雅黑" pitchFamily="34" charset="-122"/>
                          <a:ea typeface="微软雅黑" pitchFamily="34" charset="-122"/>
                          <a:cs typeface="+mn-cs"/>
                        </a:rPr>
                        <a:t>从表格删除</a:t>
                      </a:r>
                      <a:r>
                        <a:rPr lang="en-US" altLang="zh-CN" sz="1300" kern="1200">
                          <a:solidFill>
                            <a:schemeClr val="tx1"/>
                          </a:solidFill>
                          <a:latin typeface="微软雅黑" pitchFamily="34" charset="-122"/>
                          <a:ea typeface="微软雅黑" pitchFamily="34" charset="-122"/>
                          <a:cs typeface="+mn-cs"/>
                        </a:rPr>
                        <a:t>&lt;</a:t>
                      </a:r>
                      <a:r>
                        <a:rPr lang="en-US" altLang="zh-CN" sz="1300" kern="1200" err="1">
                          <a:solidFill>
                            <a:schemeClr val="tx1"/>
                          </a:solidFill>
                          <a:latin typeface="微软雅黑" pitchFamily="34" charset="-122"/>
                          <a:ea typeface="微软雅黑" pitchFamily="34" charset="-122"/>
                          <a:cs typeface="+mn-cs"/>
                        </a:rPr>
                        <a:t>tfoot</a:t>
                      </a:r>
                      <a:r>
                        <a:rPr lang="en-US" altLang="zh-CN" sz="1300" kern="1200">
                          <a:solidFill>
                            <a:schemeClr val="tx1"/>
                          </a:solidFill>
                          <a:latin typeface="微软雅黑" pitchFamily="34" charset="-122"/>
                          <a:ea typeface="微软雅黑" pitchFamily="34" charset="-122"/>
                          <a:cs typeface="+mn-cs"/>
                        </a:rPr>
                        <a:t>&gt;</a:t>
                      </a:r>
                      <a:r>
                        <a:rPr lang="zh-CN" altLang="zh-CN" sz="1300" kern="1200">
                          <a:solidFill>
                            <a:schemeClr val="tx1"/>
                          </a:solidFill>
                          <a:latin typeface="微软雅黑" pitchFamily="34" charset="-122"/>
                          <a:ea typeface="微软雅黑" pitchFamily="34" charset="-122"/>
                          <a:cs typeface="+mn-cs"/>
                        </a:rPr>
                        <a:t>元素</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8"/>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endParaRPr sz="1600"/>
          </a:p>
          <a:p>
            <a:endParaRPr kumimoji="1" sz="1600">
              <a:solidFill>
                <a:srgbClr val="000000"/>
              </a:solidFill>
              <a:latin typeface="Adobe 仿宋 Std R" pitchFamily="18" charset="-122"/>
              <a:ea typeface="Adobe 仿宋 Std R" pitchFamily="18" charset="-122"/>
            </a:endParaRPr>
          </a:p>
          <a:p>
            <a:endParaRPr sz="1600"/>
          </a:p>
          <a:p>
            <a:pPr>
              <a:buNone/>
            </a:pPr>
            <a:endParaRPr sz="1600"/>
          </a:p>
          <a:p>
            <a:pPr>
              <a:buNone/>
            </a:pPr>
            <a:endParaRPr/>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76</a:t>
            </a:fld>
            <a:endParaRPr lang="en-US" altLang="zh-CN"/>
          </a:p>
        </p:txBody>
      </p:sp>
      <p:sp>
        <p:nvSpPr>
          <p:cNvPr id="7" name="标题 2"/>
          <p:cNvSpPr>
            <a:spLocks noGrp="1"/>
          </p:cNvSpPr>
          <p:nvPr>
            <p:ph type="title"/>
          </p:nvPr>
        </p:nvSpPr>
        <p:spPr/>
        <p:txBody>
          <a:bodyPr>
            <a:normAutofit/>
          </a:bodyPr>
          <a:lstStyle/>
          <a:p>
            <a:r>
              <a:rPr sz="2400"/>
              <a:t> </a:t>
            </a:r>
            <a:r>
              <a:rPr lang="en-US" sz="2400" err="1"/>
              <a:t>TableRow</a:t>
            </a:r>
            <a:r>
              <a:rPr sz="2400"/>
              <a:t>对象的属性和方法</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2" name="Group 96"/>
          <p:cNvGraphicFramePr>
            <a:graphicFrameLocks noGrp="1"/>
          </p:cNvGraphicFramePr>
          <p:nvPr/>
        </p:nvGraphicFramePr>
        <p:xfrm>
          <a:off x="714348" y="1000114"/>
          <a:ext cx="7429552" cy="1616074"/>
        </p:xfrm>
        <a:graphic>
          <a:graphicData uri="http://schemas.openxmlformats.org/drawingml/2006/table">
            <a:tbl>
              <a:tblPr/>
              <a:tblGrid>
                <a:gridCol w="2322803">
                  <a:extLst>
                    <a:ext uri="{9D8B030D-6E8A-4147-A177-3AD203B41FA5}">
                      <a16:colId xmlns:a16="http://schemas.microsoft.com/office/drawing/2014/main" val="20000"/>
                    </a:ext>
                  </a:extLst>
                </a:gridCol>
                <a:gridCol w="5106749">
                  <a:extLst>
                    <a:ext uri="{9D8B030D-6E8A-4147-A177-3AD203B41FA5}">
                      <a16:colId xmlns:a16="http://schemas.microsoft.com/office/drawing/2014/main" val="20001"/>
                    </a:ext>
                  </a:extLst>
                </a:gridCol>
              </a:tblGrid>
              <a:tr h="29410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a:ln>
                            <a:noFill/>
                          </a:ln>
                          <a:solidFill>
                            <a:srgbClr val="FFFFFF"/>
                          </a:solidFill>
                          <a:effectLst/>
                          <a:latin typeface="微软雅黑" pitchFamily="34" charset="-122"/>
                          <a:ea typeface="微软雅黑" pitchFamily="34" charset="-122"/>
                          <a:cs typeface="+mn-cs"/>
                        </a:rPr>
                        <a:t>属性</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a:ln>
                            <a:noFill/>
                          </a:ln>
                          <a:solidFill>
                            <a:srgbClr val="FFFFFF"/>
                          </a:solidFill>
                          <a:effectLst/>
                          <a:latin typeface="微软雅黑" pitchFamily="34" charset="-122"/>
                          <a:ea typeface="微软雅黑" pitchFamily="34" charset="-122"/>
                          <a:cs typeface="+mn-cs"/>
                        </a:rPr>
                        <a:t>描 述</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36403">
                <a:tc>
                  <a:txBody>
                    <a:bodyPr/>
                    <a:lstStyle/>
                    <a:p>
                      <a:pPr algn="just">
                        <a:spcAft>
                          <a:spcPts val="0"/>
                        </a:spcAft>
                      </a:pPr>
                      <a:r>
                        <a:rPr lang="en-US" altLang="zh-CN" sz="1300" kern="1200" err="1">
                          <a:solidFill>
                            <a:schemeClr val="tx1"/>
                          </a:solidFill>
                          <a:latin typeface="微软雅黑" pitchFamily="34" charset="-122"/>
                          <a:ea typeface="微软雅黑" pitchFamily="34" charset="-122"/>
                          <a:cs typeface="+mn-cs"/>
                        </a:rPr>
                        <a:t>cells[]</a:t>
                      </a:r>
                      <a:endParaRPr lang="zh-CN" altLang="zh-CN" sz="1300" kern="1200" err="1">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300" kern="1200" err="1">
                          <a:solidFill>
                            <a:schemeClr val="tx1"/>
                          </a:solidFill>
                          <a:latin typeface="微软雅黑" pitchFamily="34" charset="-122"/>
                          <a:ea typeface="微软雅黑" pitchFamily="34" charset="-122"/>
                          <a:cs typeface="+mn-cs"/>
                        </a:rPr>
                        <a:t>返回当前行所包含的单元格数组</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1"/>
                  </a:ext>
                </a:extLst>
              </a:tr>
              <a:tr h="328521">
                <a:tc>
                  <a:txBody>
                    <a:bodyPr/>
                    <a:lstStyle/>
                    <a:p>
                      <a:pPr algn="just">
                        <a:spcAft>
                          <a:spcPts val="0"/>
                        </a:spcAft>
                      </a:pPr>
                      <a:r>
                        <a:rPr lang="en-US" altLang="zh-CN" sz="1300" kern="1200" err="1">
                          <a:solidFill>
                            <a:schemeClr val="tx1"/>
                          </a:solidFill>
                          <a:latin typeface="微软雅黑" pitchFamily="34" charset="-122"/>
                          <a:ea typeface="微软雅黑" pitchFamily="34" charset="-122"/>
                          <a:cs typeface="+mn-cs"/>
                        </a:rPr>
                        <a:t>sectionRowIndex</a:t>
                      </a:r>
                      <a:endParaRPr lang="zh-CN" altLang="zh-CN" sz="1300" kern="1200" err="1">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algn="just" defTabSz="914400" rtl="0" eaLnBrk="1" latinLnBrk="0" hangingPunct="1">
                        <a:spcAft>
                          <a:spcPts val="0"/>
                        </a:spcAft>
                      </a:pPr>
                      <a:r>
                        <a:rPr lang="zh-CN" altLang="zh-CN" sz="1300" kern="1200" err="1">
                          <a:solidFill>
                            <a:schemeClr val="tx1"/>
                          </a:solidFill>
                          <a:latin typeface="微软雅黑" pitchFamily="34" charset="-122"/>
                          <a:ea typeface="微软雅黑" pitchFamily="34" charset="-122"/>
                          <a:cs typeface="+mn-cs"/>
                        </a:rPr>
                        <a:t>返回某一行在</a:t>
                      </a:r>
                      <a:r>
                        <a:rPr lang="en-US" altLang="zh-CN" sz="1300" kern="1200" err="1">
                          <a:solidFill>
                            <a:schemeClr val="tx1"/>
                          </a:solidFill>
                          <a:latin typeface="微软雅黑" pitchFamily="34" charset="-122"/>
                          <a:ea typeface="微软雅黑" pitchFamily="34" charset="-122"/>
                          <a:cs typeface="+mn-cs"/>
                        </a:rPr>
                        <a:t>tBody</a:t>
                      </a:r>
                      <a:r>
                        <a:rPr lang="zh-CN" altLang="zh-CN" sz="1300" kern="1200" err="1">
                          <a:solidFill>
                            <a:schemeClr val="tx1"/>
                          </a:solidFill>
                          <a:latin typeface="微软雅黑" pitchFamily="34" charset="-122"/>
                          <a:ea typeface="微软雅黑" pitchFamily="34" charset="-122"/>
                          <a:cs typeface="+mn-cs"/>
                        </a:rPr>
                        <a:t>、</a:t>
                      </a:r>
                      <a:r>
                        <a:rPr lang="en-US" altLang="zh-CN" sz="1300" kern="1200" err="1">
                          <a:solidFill>
                            <a:schemeClr val="tx1"/>
                          </a:solidFill>
                          <a:latin typeface="微软雅黑" pitchFamily="34" charset="-122"/>
                          <a:ea typeface="微软雅黑" pitchFamily="34" charset="-122"/>
                          <a:cs typeface="+mn-cs"/>
                        </a:rPr>
                        <a:t>tHead</a:t>
                      </a:r>
                      <a:r>
                        <a:rPr lang="zh-CN" altLang="zh-CN" sz="1300" kern="1200" err="1">
                          <a:solidFill>
                            <a:schemeClr val="tx1"/>
                          </a:solidFill>
                          <a:latin typeface="微软雅黑" pitchFamily="34" charset="-122"/>
                          <a:ea typeface="微软雅黑" pitchFamily="34" charset="-122"/>
                          <a:cs typeface="+mn-cs"/>
                        </a:rPr>
                        <a:t>或</a:t>
                      </a:r>
                      <a:r>
                        <a:rPr lang="en-US" altLang="zh-CN" sz="1300" kern="1200" err="1">
                          <a:solidFill>
                            <a:schemeClr val="tx1"/>
                          </a:solidFill>
                          <a:latin typeface="微软雅黑" pitchFamily="34" charset="-122"/>
                          <a:ea typeface="微软雅黑" pitchFamily="34" charset="-122"/>
                          <a:cs typeface="+mn-cs"/>
                        </a:rPr>
                        <a:t>tFoot</a:t>
                      </a:r>
                      <a:r>
                        <a:rPr lang="zh-CN" altLang="zh-CN" sz="1300" kern="1200" err="1">
                          <a:solidFill>
                            <a:schemeClr val="tx1"/>
                          </a:solidFill>
                          <a:latin typeface="微软雅黑" pitchFamily="34" charset="-122"/>
                          <a:ea typeface="微软雅黑" pitchFamily="34" charset="-122"/>
                          <a:cs typeface="+mn-cs"/>
                        </a:rPr>
                        <a:t>中的位置</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2"/>
                  </a:ext>
                </a:extLst>
              </a:tr>
              <a:tr h="328521">
                <a:tc>
                  <a:txBody>
                    <a:bodyPr/>
                    <a:lstStyle/>
                    <a:p>
                      <a:pPr algn="just">
                        <a:spcAft>
                          <a:spcPts val="0"/>
                        </a:spcAft>
                      </a:pPr>
                      <a:r>
                        <a:rPr lang="en-US" altLang="zh-CN" sz="1300" kern="1200" err="1">
                          <a:solidFill>
                            <a:schemeClr val="tx1"/>
                          </a:solidFill>
                          <a:latin typeface="微软雅黑" pitchFamily="34" charset="-122"/>
                          <a:ea typeface="微软雅黑" pitchFamily="34" charset="-122"/>
                          <a:cs typeface="+mn-cs"/>
                        </a:rPr>
                        <a:t>rowIndex</a:t>
                      </a:r>
                      <a:endParaRPr lang="zh-CN" altLang="zh-CN" sz="1300" kern="1200" err="1">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300" kern="1200" err="1">
                          <a:solidFill>
                            <a:schemeClr val="tx1"/>
                          </a:solidFill>
                          <a:latin typeface="微软雅黑" pitchFamily="34" charset="-122"/>
                          <a:ea typeface="微软雅黑" pitchFamily="34" charset="-122"/>
                          <a:cs typeface="+mn-cs"/>
                        </a:rPr>
                        <a:t>返回某一行在表格的行集合中的位置</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3"/>
                  </a:ext>
                </a:extLst>
              </a:tr>
              <a:tr h="328521">
                <a:tc>
                  <a:txBody>
                    <a:bodyPr/>
                    <a:lstStyle/>
                    <a:p>
                      <a:pPr algn="just">
                        <a:spcAft>
                          <a:spcPts val="0"/>
                        </a:spcAft>
                      </a:pPr>
                      <a:r>
                        <a:rPr lang="en-US" altLang="zh-CN" sz="1300" kern="1200" err="1">
                          <a:solidFill>
                            <a:schemeClr val="tx1"/>
                          </a:solidFill>
                          <a:latin typeface="微软雅黑" pitchFamily="34" charset="-122"/>
                          <a:ea typeface="微软雅黑" pitchFamily="34" charset="-122"/>
                          <a:cs typeface="+mn-cs"/>
                        </a:rPr>
                        <a:t>innerHTML</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algn="just" defTabSz="914400" rtl="0" eaLnBrk="1" latinLnBrk="0" hangingPunct="1">
                        <a:spcAft>
                          <a:spcPts val="0"/>
                        </a:spcAft>
                      </a:pPr>
                      <a:r>
                        <a:rPr lang="zh-CN" altLang="zh-CN" sz="1300" kern="1200">
                          <a:solidFill>
                            <a:schemeClr val="tx1"/>
                          </a:solidFill>
                          <a:latin typeface="微软雅黑" pitchFamily="34" charset="-122"/>
                          <a:ea typeface="微软雅黑" pitchFamily="34" charset="-122"/>
                          <a:cs typeface="+mn-cs"/>
                        </a:rPr>
                        <a:t>设置或返回表格行的开始和结束标签之间的</a:t>
                      </a:r>
                      <a:r>
                        <a:rPr lang="en-US" altLang="zh-CN" sz="1300" kern="1200">
                          <a:solidFill>
                            <a:schemeClr val="tx1"/>
                          </a:solidFill>
                          <a:latin typeface="微软雅黑" pitchFamily="34" charset="-122"/>
                          <a:ea typeface="微软雅黑" pitchFamily="34" charset="-122"/>
                          <a:cs typeface="+mn-cs"/>
                        </a:rPr>
                        <a:t>HTML</a:t>
                      </a:r>
                      <a:r>
                        <a:rPr lang="zh-CN" altLang="zh-CN" sz="1300" kern="1200">
                          <a:solidFill>
                            <a:schemeClr val="tx1"/>
                          </a:solidFill>
                          <a:latin typeface="微软雅黑" pitchFamily="34" charset="-122"/>
                          <a:ea typeface="微软雅黑" pitchFamily="34" charset="-122"/>
                          <a:cs typeface="+mn-cs"/>
                        </a:rPr>
                        <a:t>内容</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4"/>
                  </a:ext>
                </a:extLst>
              </a:tr>
            </a:tbl>
          </a:graphicData>
        </a:graphic>
      </p:graphicFrame>
      <p:graphicFrame>
        <p:nvGraphicFramePr>
          <p:cNvPr id="9" name="Group 96"/>
          <p:cNvGraphicFramePr>
            <a:graphicFrameLocks noGrp="1"/>
          </p:cNvGraphicFramePr>
          <p:nvPr/>
        </p:nvGraphicFramePr>
        <p:xfrm>
          <a:off x="785786" y="3000378"/>
          <a:ext cx="7429552" cy="959032"/>
        </p:xfrm>
        <a:graphic>
          <a:graphicData uri="http://schemas.openxmlformats.org/drawingml/2006/table">
            <a:tbl>
              <a:tblPr/>
              <a:tblGrid>
                <a:gridCol w="2322803">
                  <a:extLst>
                    <a:ext uri="{9D8B030D-6E8A-4147-A177-3AD203B41FA5}">
                      <a16:colId xmlns:a16="http://schemas.microsoft.com/office/drawing/2014/main" val="20000"/>
                    </a:ext>
                  </a:extLst>
                </a:gridCol>
                <a:gridCol w="5106749">
                  <a:extLst>
                    <a:ext uri="{9D8B030D-6E8A-4147-A177-3AD203B41FA5}">
                      <a16:colId xmlns:a16="http://schemas.microsoft.com/office/drawing/2014/main" val="20001"/>
                    </a:ext>
                  </a:extLst>
                </a:gridCol>
              </a:tblGrid>
              <a:tr h="29410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a:ln>
                            <a:noFill/>
                          </a:ln>
                          <a:solidFill>
                            <a:srgbClr val="FFFFFF"/>
                          </a:solidFill>
                          <a:effectLst/>
                          <a:latin typeface="微软雅黑" pitchFamily="34" charset="-122"/>
                          <a:ea typeface="微软雅黑" pitchFamily="34" charset="-122"/>
                          <a:cs typeface="+mn-cs"/>
                        </a:rPr>
                        <a:t>方法</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a:ln>
                            <a:noFill/>
                          </a:ln>
                          <a:solidFill>
                            <a:srgbClr val="FFFFFF"/>
                          </a:solidFill>
                          <a:effectLst/>
                          <a:latin typeface="微软雅黑" pitchFamily="34" charset="-122"/>
                          <a:ea typeface="微软雅黑" pitchFamily="34" charset="-122"/>
                          <a:cs typeface="+mn-cs"/>
                        </a:rPr>
                        <a:t>描 述</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36403">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300" kern="1200" err="1">
                          <a:solidFill>
                            <a:schemeClr val="tx1"/>
                          </a:solidFill>
                          <a:latin typeface="微软雅黑" pitchFamily="34" charset="-122"/>
                          <a:ea typeface="微软雅黑" pitchFamily="34" charset="-122"/>
                          <a:cs typeface="+mn-cs"/>
                        </a:rPr>
                        <a:t>insertCell</a:t>
                      </a:r>
                      <a:r>
                        <a:rPr lang="en-US" altLang="zh-CN" sz="1300" kern="1200">
                          <a:solidFill>
                            <a:schemeClr val="tx1"/>
                          </a:solidFill>
                          <a:latin typeface="微软雅黑" pitchFamily="34" charset="-122"/>
                          <a:ea typeface="微软雅黑" pitchFamily="34" charset="-122"/>
                          <a:cs typeface="+mn-cs"/>
                        </a:rPr>
                        <a:t>()</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300" kern="1200">
                          <a:solidFill>
                            <a:schemeClr val="tx1"/>
                          </a:solidFill>
                          <a:latin typeface="微软雅黑" pitchFamily="34" charset="-122"/>
                          <a:ea typeface="微软雅黑" pitchFamily="34" charset="-122"/>
                          <a:cs typeface="+mn-cs"/>
                        </a:rPr>
                        <a:t>在</a:t>
                      </a:r>
                      <a:r>
                        <a:rPr lang="en-US" altLang="zh-CN" sz="1300" kern="1200">
                          <a:solidFill>
                            <a:schemeClr val="tx1"/>
                          </a:solidFill>
                          <a:latin typeface="微软雅黑" pitchFamily="34" charset="-122"/>
                          <a:ea typeface="微软雅黑" pitchFamily="34" charset="-122"/>
                          <a:cs typeface="+mn-cs"/>
                        </a:rPr>
                        <a:t>HTML</a:t>
                      </a:r>
                      <a:r>
                        <a:rPr lang="zh-CN" altLang="zh-CN" sz="1300" kern="1200">
                          <a:solidFill>
                            <a:schemeClr val="tx1"/>
                          </a:solidFill>
                          <a:latin typeface="微软雅黑" pitchFamily="34" charset="-122"/>
                          <a:ea typeface="微软雅黑" pitchFamily="34" charset="-122"/>
                          <a:cs typeface="+mn-cs"/>
                        </a:rPr>
                        <a:t>表的一行的指定位置插入一个空的</a:t>
                      </a:r>
                      <a:r>
                        <a:rPr lang="en-US" altLang="zh-CN" sz="1300" kern="1200">
                          <a:solidFill>
                            <a:schemeClr val="tx1"/>
                          </a:solidFill>
                          <a:latin typeface="微软雅黑" pitchFamily="34" charset="-122"/>
                          <a:ea typeface="微软雅黑" pitchFamily="34" charset="-122"/>
                          <a:cs typeface="+mn-cs"/>
                        </a:rPr>
                        <a:t>&lt;td&gt;</a:t>
                      </a:r>
                      <a:r>
                        <a:rPr lang="zh-CN" altLang="zh-CN" sz="1300" kern="1200">
                          <a:solidFill>
                            <a:schemeClr val="tx1"/>
                          </a:solidFill>
                          <a:latin typeface="微软雅黑" pitchFamily="34" charset="-122"/>
                          <a:ea typeface="微软雅黑" pitchFamily="34" charset="-122"/>
                          <a:cs typeface="+mn-cs"/>
                        </a:rPr>
                        <a:t>元素</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1"/>
                  </a:ext>
                </a:extLst>
              </a:tr>
              <a:tr h="328521">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300" kern="1200" err="1">
                          <a:solidFill>
                            <a:schemeClr val="tx1"/>
                          </a:solidFill>
                          <a:latin typeface="微软雅黑" pitchFamily="34" charset="-122"/>
                          <a:ea typeface="微软雅黑" pitchFamily="34" charset="-122"/>
                          <a:cs typeface="+mn-cs"/>
                        </a:rPr>
                        <a:t>deleteCell</a:t>
                      </a:r>
                      <a:r>
                        <a:rPr lang="en-US" altLang="zh-CN" sz="1300" kern="1200">
                          <a:solidFill>
                            <a:schemeClr val="tx1"/>
                          </a:solidFill>
                          <a:latin typeface="微软雅黑" pitchFamily="34" charset="-122"/>
                          <a:ea typeface="微软雅黑" pitchFamily="34" charset="-122"/>
                          <a:cs typeface="+mn-cs"/>
                        </a:rPr>
                        <a:t>()</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algn="just" defTabSz="914400" rtl="0" eaLnBrk="1" latinLnBrk="0" hangingPunct="1">
                        <a:spcAft>
                          <a:spcPts val="0"/>
                        </a:spcAft>
                      </a:pPr>
                      <a:r>
                        <a:rPr lang="zh-CN" altLang="zh-CN" sz="1300" kern="1200">
                          <a:solidFill>
                            <a:schemeClr val="tx1"/>
                          </a:solidFill>
                          <a:latin typeface="微软雅黑" pitchFamily="34" charset="-122"/>
                          <a:ea typeface="微软雅黑" pitchFamily="34" charset="-122"/>
                          <a:cs typeface="+mn-cs"/>
                        </a:rPr>
                        <a:t>删除表格行中的单元格</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77</a:t>
            </a:fld>
            <a:endParaRPr lang="en-US" altLang="zh-CN"/>
          </a:p>
        </p:txBody>
      </p:sp>
      <p:sp>
        <p:nvSpPr>
          <p:cNvPr id="7" name="标题 2"/>
          <p:cNvSpPr>
            <a:spLocks noGrp="1"/>
          </p:cNvSpPr>
          <p:nvPr>
            <p:ph type="title"/>
          </p:nvPr>
        </p:nvSpPr>
        <p:spPr/>
        <p:txBody>
          <a:bodyPr>
            <a:normAutofit/>
          </a:bodyPr>
          <a:lstStyle/>
          <a:p>
            <a:r>
              <a:rPr sz="2400"/>
              <a:t> </a:t>
            </a:r>
            <a:r>
              <a:rPr lang="en-US" sz="2400" err="1"/>
              <a:t>Table</a:t>
            </a:r>
            <a:r>
              <a:rPr lang="en-US" altLang="zh-CN" sz="2400" err="1"/>
              <a:t>Cell</a:t>
            </a:r>
            <a:r>
              <a:rPr sz="2400"/>
              <a:t>对象的常用属性</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Group 96"/>
          <p:cNvGraphicFramePr>
            <a:graphicFrameLocks noGrp="1"/>
          </p:cNvGraphicFramePr>
          <p:nvPr/>
        </p:nvGraphicFramePr>
        <p:xfrm>
          <a:off x="928662" y="1071552"/>
          <a:ext cx="7429552" cy="1944595"/>
        </p:xfrm>
        <a:graphic>
          <a:graphicData uri="http://schemas.openxmlformats.org/drawingml/2006/table">
            <a:tbl>
              <a:tblPr/>
              <a:tblGrid>
                <a:gridCol w="2322803">
                  <a:extLst>
                    <a:ext uri="{9D8B030D-6E8A-4147-A177-3AD203B41FA5}">
                      <a16:colId xmlns:a16="http://schemas.microsoft.com/office/drawing/2014/main" val="20000"/>
                    </a:ext>
                  </a:extLst>
                </a:gridCol>
                <a:gridCol w="5106749">
                  <a:extLst>
                    <a:ext uri="{9D8B030D-6E8A-4147-A177-3AD203B41FA5}">
                      <a16:colId xmlns:a16="http://schemas.microsoft.com/office/drawing/2014/main" val="20001"/>
                    </a:ext>
                  </a:extLst>
                </a:gridCol>
              </a:tblGrid>
              <a:tr h="29410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a:ln>
                            <a:noFill/>
                          </a:ln>
                          <a:solidFill>
                            <a:srgbClr val="FFFFFF"/>
                          </a:solidFill>
                          <a:effectLst/>
                          <a:latin typeface="微软雅黑" pitchFamily="34" charset="-122"/>
                          <a:ea typeface="微软雅黑" pitchFamily="34" charset="-122"/>
                          <a:cs typeface="+mn-cs"/>
                        </a:rPr>
                        <a:t>属性</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a:ln>
                            <a:noFill/>
                          </a:ln>
                          <a:solidFill>
                            <a:srgbClr val="FFFFFF"/>
                          </a:solidFill>
                          <a:effectLst/>
                          <a:latin typeface="微软雅黑" pitchFamily="34" charset="-122"/>
                          <a:ea typeface="微软雅黑" pitchFamily="34" charset="-122"/>
                          <a:cs typeface="+mn-cs"/>
                        </a:rPr>
                        <a:t>描 述</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36403">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300" kern="1200">
                          <a:solidFill>
                            <a:schemeClr val="tx1"/>
                          </a:solidFill>
                          <a:latin typeface="微软雅黑" pitchFamily="34" charset="-122"/>
                          <a:ea typeface="微软雅黑" pitchFamily="34" charset="-122"/>
                          <a:cs typeface="+mn-cs"/>
                        </a:rPr>
                        <a:t>width</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zh-CN" sz="1300" kern="1200" err="1">
                          <a:solidFill>
                            <a:schemeClr val="tx1"/>
                          </a:solidFill>
                          <a:latin typeface="微软雅黑" pitchFamily="34" charset="-122"/>
                          <a:ea typeface="微软雅黑" pitchFamily="34" charset="-122"/>
                          <a:cs typeface="+mn-cs"/>
                        </a:rPr>
                        <a:t>设置或返回表元的宽度</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1"/>
                  </a:ext>
                </a:extLst>
              </a:tr>
              <a:tr h="328521">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300" kern="1200" err="1">
                          <a:solidFill>
                            <a:schemeClr val="tx1"/>
                          </a:solidFill>
                          <a:latin typeface="微软雅黑" pitchFamily="34" charset="-122"/>
                          <a:ea typeface="微软雅黑" pitchFamily="34" charset="-122"/>
                          <a:cs typeface="+mn-cs"/>
                        </a:rPr>
                        <a:t>rowSpan</a:t>
                      </a:r>
                      <a:endParaRPr lang="zh-CN" altLang="zh-CN" sz="1300" kern="1200" err="1">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zh-CN" sz="1300" kern="1200">
                          <a:solidFill>
                            <a:schemeClr val="tx1"/>
                          </a:solidFill>
                          <a:latin typeface="微软雅黑" pitchFamily="34" charset="-122"/>
                          <a:ea typeface="微软雅黑" pitchFamily="34" charset="-122"/>
                          <a:cs typeface="+mn-cs"/>
                        </a:rPr>
                        <a:t>设置或返回表元横跨的行数</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2"/>
                  </a:ext>
                </a:extLst>
              </a:tr>
              <a:tr h="328521">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300" kern="1200" err="1">
                          <a:solidFill>
                            <a:schemeClr val="tx1"/>
                          </a:solidFill>
                          <a:latin typeface="微软雅黑" pitchFamily="34" charset="-122"/>
                          <a:ea typeface="微软雅黑" pitchFamily="34" charset="-122"/>
                          <a:cs typeface="+mn-cs"/>
                        </a:rPr>
                        <a:t>colSpan</a:t>
                      </a:r>
                      <a:endParaRPr lang="zh-CN" altLang="zh-CN" sz="1300" kern="1200" err="1">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zh-CN" sz="1300" kern="1200">
                          <a:solidFill>
                            <a:schemeClr val="tx1"/>
                          </a:solidFill>
                          <a:latin typeface="微软雅黑" pitchFamily="34" charset="-122"/>
                          <a:ea typeface="微软雅黑" pitchFamily="34" charset="-122"/>
                          <a:cs typeface="+mn-cs"/>
                        </a:rPr>
                        <a:t>设置或返回表元横跨的列数</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3"/>
                  </a:ext>
                </a:extLst>
              </a:tr>
              <a:tr h="328521">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300" kern="1200" err="1">
                          <a:solidFill>
                            <a:schemeClr val="tx1"/>
                          </a:solidFill>
                          <a:latin typeface="微软雅黑" pitchFamily="34" charset="-122"/>
                          <a:ea typeface="微软雅黑" pitchFamily="34" charset="-122"/>
                          <a:cs typeface="+mn-cs"/>
                        </a:rPr>
                        <a:t>cellIndex</a:t>
                      </a:r>
                      <a:endParaRPr lang="zh-CN" altLang="zh-CN" sz="1300" kern="1200" err="1">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zh-CN" sz="1300" kern="1200">
                          <a:solidFill>
                            <a:schemeClr val="tx1"/>
                          </a:solidFill>
                          <a:latin typeface="微软雅黑" pitchFamily="34" charset="-122"/>
                          <a:ea typeface="微软雅黑" pitchFamily="34" charset="-122"/>
                          <a:cs typeface="+mn-cs"/>
                        </a:rPr>
                        <a:t>返回行的单元格集合中单元格的位置</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4"/>
                  </a:ext>
                </a:extLst>
              </a:tr>
              <a:tr h="328521">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300" kern="1200" err="1">
                          <a:solidFill>
                            <a:schemeClr val="tx1"/>
                          </a:solidFill>
                          <a:latin typeface="微软雅黑" pitchFamily="34" charset="-122"/>
                          <a:ea typeface="微软雅黑" pitchFamily="34" charset="-122"/>
                          <a:cs typeface="+mn-cs"/>
                        </a:rPr>
                        <a:t>innerHTML</a:t>
                      </a:r>
                      <a:endParaRPr lang="zh-CN" altLang="zh-CN" sz="1300" kern="1200" err="1">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zh-CN" sz="1300" kern="1200">
                          <a:solidFill>
                            <a:schemeClr val="tx1"/>
                          </a:solidFill>
                          <a:latin typeface="微软雅黑" pitchFamily="34" charset="-122"/>
                          <a:ea typeface="微软雅黑" pitchFamily="34" charset="-122"/>
                          <a:cs typeface="+mn-cs"/>
                        </a:rPr>
                        <a:t>设置或返回单元格的开始标签和结束标签之间的</a:t>
                      </a:r>
                      <a:r>
                        <a:rPr lang="en-US" altLang="zh-CN" sz="1300" kern="1200">
                          <a:solidFill>
                            <a:schemeClr val="tx1"/>
                          </a:solidFill>
                          <a:latin typeface="微软雅黑" pitchFamily="34" charset="-122"/>
                          <a:ea typeface="微软雅黑" pitchFamily="34" charset="-122"/>
                          <a:cs typeface="+mn-cs"/>
                        </a:rPr>
                        <a:t>HTML</a:t>
                      </a:r>
                      <a:r>
                        <a:rPr lang="zh-CN" altLang="zh-CN" sz="1300" kern="1200">
                          <a:solidFill>
                            <a:schemeClr val="tx1"/>
                          </a:solidFill>
                          <a:latin typeface="微软雅黑" pitchFamily="34" charset="-122"/>
                          <a:ea typeface="微软雅黑" pitchFamily="34" charset="-122"/>
                          <a:cs typeface="+mn-cs"/>
                        </a:rPr>
                        <a:t>内容</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78</a:t>
            </a:fld>
            <a:endParaRPr lang="en-US" altLang="zh-CN"/>
          </a:p>
        </p:txBody>
      </p:sp>
      <p:sp>
        <p:nvSpPr>
          <p:cNvPr id="7" name="标题 2"/>
          <p:cNvSpPr>
            <a:spLocks noGrp="1"/>
          </p:cNvSpPr>
          <p:nvPr>
            <p:ph type="title"/>
          </p:nvPr>
        </p:nvSpPr>
        <p:spPr>
          <a:xfrm>
            <a:off x="957266" y="134542"/>
            <a:ext cx="5829312" cy="508383"/>
          </a:xfrm>
        </p:spPr>
        <p:txBody>
          <a:bodyPr>
            <a:normAutofit/>
          </a:bodyPr>
          <a:lstStyle/>
          <a:p>
            <a:r>
              <a:rPr lang="en-US" altLang="zh-CN" sz="2400"/>
              <a:t>8.8  Table</a:t>
            </a:r>
            <a:r>
              <a:rPr sz="2400"/>
              <a:t>对象</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7"/>
          <p:cNvSpPr txBox="1">
            <a:spLocks/>
          </p:cNvSpPr>
          <p:nvPr/>
        </p:nvSpPr>
        <p:spPr bwMode="auto">
          <a:xfrm>
            <a:off x="500040" y="857241"/>
            <a:ext cx="8207375" cy="4286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pPr>
            <a:r>
              <a:rPr lang="zh-CN" altLang="en-US" sz="1400" b="1">
                <a:latin typeface="Adobe 宋体 Std L" pitchFamily="18" charset="-122"/>
                <a:ea typeface="Adobe 宋体 Std L" pitchFamily="18" charset="-122"/>
                <a:cs typeface="华文细黑" pitchFamily="2" charset="-122"/>
              </a:rPr>
              <a:t>演示表格元素的操作：</a:t>
            </a:r>
            <a:r>
              <a:rPr lang="en-US" altLang="zh-CN" sz="1400" b="1">
                <a:latin typeface="Adobe 宋体 Std L" pitchFamily="18" charset="-122"/>
                <a:ea typeface="Adobe 宋体 Std L" pitchFamily="18" charset="-122"/>
                <a:cs typeface="华文细黑" pitchFamily="2" charset="-122"/>
              </a:rPr>
              <a:t>tableMethod.html</a:t>
            </a:r>
          </a:p>
          <a:p>
            <a:pPr marL="342900" indent="-342900" fontAlgn="base">
              <a:lnSpc>
                <a:spcPct val="150000"/>
              </a:lnSpc>
              <a:spcBef>
                <a:spcPct val="20000"/>
              </a:spcBef>
              <a:spcAft>
                <a:spcPct val="0"/>
              </a:spcAft>
              <a:buClr>
                <a:schemeClr val="accent6"/>
              </a:buClr>
            </a:pPr>
            <a:endParaRPr lang="en-US" altLang="zh-CN" sz="1400" b="1">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buFont typeface="Wingdings" pitchFamily="2" charset="2"/>
              <a:buChar char="l"/>
            </a:pPr>
            <a:endParaRPr lang="en-US" altLang="zh-CN" sz="1400" b="1">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buFont typeface="Wingdings" pitchFamily="2" charset="2"/>
              <a:buChar char="l"/>
            </a:pPr>
            <a:endParaRPr lang="en-US" altLang="zh-CN" sz="1400" b="1">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buFont typeface="Wingdings" pitchFamily="2" charset="2"/>
              <a:buChar char="l"/>
            </a:pPr>
            <a:endParaRPr lang="en-US" altLang="zh-CN" sz="1400" b="1">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buFont typeface="Wingdings" pitchFamily="2" charset="2"/>
              <a:buChar char="l"/>
            </a:pPr>
            <a:endParaRPr lang="en-US" altLang="zh-CN" sz="1400" b="1"/>
          </a:p>
          <a:p>
            <a:pPr marL="342900" indent="-342900" fontAlgn="base">
              <a:lnSpc>
                <a:spcPct val="150000"/>
              </a:lnSpc>
              <a:spcBef>
                <a:spcPct val="20000"/>
              </a:spcBef>
              <a:spcAft>
                <a:spcPct val="0"/>
              </a:spcAft>
              <a:buClr>
                <a:schemeClr val="accent6"/>
              </a:buClr>
              <a:buFont typeface="Wingdings" pitchFamily="2" charset="2"/>
              <a:buChar char="l"/>
            </a:pPr>
            <a:endParaRPr lang="zh-CN" altLang="en-US" sz="1400"/>
          </a:p>
          <a:p>
            <a:pPr marL="342900" indent="-342900" fontAlgn="base">
              <a:lnSpc>
                <a:spcPct val="150000"/>
              </a:lnSpc>
              <a:spcBef>
                <a:spcPct val="20000"/>
              </a:spcBef>
              <a:spcAft>
                <a:spcPct val="0"/>
              </a:spcAft>
              <a:buClr>
                <a:schemeClr val="accent6"/>
              </a:buClr>
            </a:pPr>
            <a:r>
              <a:rPr lang="en-US" altLang="zh-CN" sz="1400" b="1"/>
              <a:t>	</a:t>
            </a:r>
            <a:endParaRPr lang="zh-CN" altLang="en-US" sz="1400"/>
          </a:p>
          <a:p>
            <a:pPr marL="342900" indent="-342900" fontAlgn="base">
              <a:lnSpc>
                <a:spcPct val="150000"/>
              </a:lnSpc>
              <a:spcBef>
                <a:spcPct val="20000"/>
              </a:spcBef>
              <a:spcAft>
                <a:spcPct val="0"/>
              </a:spcAft>
              <a:buClr>
                <a:schemeClr val="accent6"/>
              </a:buClr>
              <a:buFont typeface="Wingdings" pitchFamily="2" charset="2"/>
              <a:buChar char="l"/>
            </a:pPr>
            <a:endParaRPr lang="zh-CN" altLang="en-US" sz="1400"/>
          </a:p>
          <a:p>
            <a:pPr marL="342900" indent="-342900" fontAlgn="base">
              <a:lnSpc>
                <a:spcPct val="150000"/>
              </a:lnSpc>
              <a:spcBef>
                <a:spcPct val="20000"/>
              </a:spcBef>
              <a:spcAft>
                <a:spcPct val="0"/>
              </a:spcAft>
              <a:buClr>
                <a:schemeClr val="accent6"/>
              </a:buClr>
              <a:buFont typeface="Wingdings" pitchFamily="2" charset="2"/>
              <a:buChar char="l"/>
            </a:pPr>
            <a:endParaRPr lang="zh-CN" altLang="en-US" sz="1400" b="1">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buFont typeface="Wingdings" pitchFamily="2" charset="2"/>
              <a:buChar char="l"/>
            </a:pPr>
            <a:endParaRPr lang="zh-CN" altLang="en-US" sz="1400"/>
          </a:p>
          <a:p>
            <a:pPr marL="342900" indent="-342900" fontAlgn="base">
              <a:lnSpc>
                <a:spcPct val="150000"/>
              </a:lnSpc>
              <a:spcBef>
                <a:spcPct val="20000"/>
              </a:spcBef>
              <a:spcAft>
                <a:spcPct val="0"/>
              </a:spcAft>
              <a:buClr>
                <a:schemeClr val="accent6"/>
              </a:buClr>
              <a:buFont typeface="Wingdings" pitchFamily="2" charset="2"/>
              <a:buChar char="l"/>
            </a:pPr>
            <a:endParaRPr lang="zh-CN" altLang="en-US" sz="1400" b="1">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buFont typeface="Wingdings" pitchFamily="2" charset="2"/>
              <a:buChar char="l"/>
            </a:pPr>
            <a:endParaRPr lang="zh-CN" altLang="en-US" sz="1400" b="1">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buFont typeface="Wingdings" pitchFamily="2" charset="2"/>
              <a:buChar char="l"/>
            </a:pPr>
            <a:endParaRPr lang="zh-CN" altLang="en-US" sz="1400" b="1">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buFont typeface="Wingdings" pitchFamily="2" charset="2"/>
              <a:buChar char="l"/>
            </a:pPr>
            <a:endParaRPr lang="en-US" altLang="zh-CN" sz="1400" b="1"/>
          </a:p>
          <a:p>
            <a:pPr marL="342900" indent="-342900" fontAlgn="base">
              <a:lnSpc>
                <a:spcPct val="150000"/>
              </a:lnSpc>
              <a:spcBef>
                <a:spcPct val="20000"/>
              </a:spcBef>
              <a:spcAft>
                <a:spcPct val="0"/>
              </a:spcAft>
              <a:buClr>
                <a:schemeClr val="accent6"/>
              </a:buClr>
              <a:buFont typeface="Wingdings" pitchFamily="2" charset="2"/>
              <a:buChar char="l"/>
            </a:pPr>
            <a:endParaRPr lang="zh-CN" altLang="en-US" sz="1400" b="1">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buFont typeface="Wingdings" pitchFamily="2" charset="2"/>
              <a:buChar char="l"/>
            </a:pPr>
            <a:endParaRPr lang="en-US" altLang="zh-CN" sz="1600"/>
          </a:p>
          <a:p>
            <a:pPr marL="342900" marR="0" lvl="0" indent="-342900" algn="l" defTabSz="914400" rtl="0" eaLnBrk="1" fontAlgn="base" latinLnBrk="0" hangingPunct="1">
              <a:lnSpc>
                <a:spcPct val="150000"/>
              </a:lnSpc>
              <a:spcBef>
                <a:spcPct val="20000"/>
              </a:spcBef>
              <a:spcAft>
                <a:spcPct val="0"/>
              </a:spcAft>
              <a:buClr>
                <a:schemeClr val="accent6"/>
              </a:buClr>
              <a:buSzTx/>
              <a:buFont typeface="Wingdings" pitchFamily="2" charset="2"/>
              <a:buNone/>
              <a:tabLst/>
              <a:defRPr/>
            </a:pPr>
            <a:endParaRPr kumimoji="0" lang="en-US" altLang="zh-CN" sz="16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a:p>
            <a:pPr marL="342900" marR="0" lvl="0" indent="-342900" algn="l" defTabSz="914400" rtl="0" eaLnBrk="1" fontAlgn="base" latinLnBrk="0" hangingPunct="1">
              <a:lnSpc>
                <a:spcPct val="150000"/>
              </a:lnSpc>
              <a:spcBef>
                <a:spcPct val="20000"/>
              </a:spcBef>
              <a:spcAft>
                <a:spcPct val="0"/>
              </a:spcAft>
              <a:buClr>
                <a:schemeClr val="accent6"/>
              </a:buClr>
              <a:buSzTx/>
              <a:buFont typeface="Wingdings" pitchFamily="2" charset="2"/>
              <a:buNone/>
              <a:tabLst/>
              <a:defRPr/>
            </a:pPr>
            <a:endParaRPr kumimoji="0" lang="en-US" altLang="zh-CN" sz="18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p:txBody>
      </p:sp>
      <p:pic>
        <p:nvPicPr>
          <p:cNvPr id="14" name="图片 13" descr="C:\Users\ADMINI~1\AppData\Local\Temp\SNAGHTML33de0119.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00760" y="785800"/>
            <a:ext cx="2819048" cy="2674286"/>
          </a:xfrm>
          <a:prstGeom prst="rect">
            <a:avLst/>
          </a:prstGeom>
          <a:noFill/>
          <a:ln>
            <a:noFill/>
          </a:ln>
        </p:spPr>
      </p:pic>
      <p:sp>
        <p:nvSpPr>
          <p:cNvPr id="9" name="文本占位符 8"/>
          <p:cNvSpPr>
            <a:spLocks noGrp="1"/>
          </p:cNvSpPr>
          <p:nvPr>
            <p:ph type="body" sz="quarter" idx="11"/>
          </p:nvPr>
        </p:nvSpPr>
        <p:spPr>
          <a:xfrm>
            <a:off x="500034" y="1285866"/>
            <a:ext cx="8429684" cy="3139321"/>
          </a:xfrm>
        </p:spPr>
        <p:txBody>
          <a:bodyPr/>
          <a:lstStyle/>
          <a:p>
            <a:r>
              <a:rPr lang="en-US" sz="1400" b="1"/>
              <a:t>//</a:t>
            </a:r>
            <a:r>
              <a:rPr sz="1400" b="1"/>
              <a:t>添加一行</a:t>
            </a:r>
            <a:endParaRPr lang="en-US" sz="1400" b="1"/>
          </a:p>
          <a:p>
            <a:r>
              <a:rPr lang="en-US" sz="1400"/>
              <a:t>function </a:t>
            </a:r>
            <a:r>
              <a:rPr lang="en-US" sz="1400" err="1"/>
              <a:t>appendRow</a:t>
            </a:r>
            <a:r>
              <a:rPr lang="en-US" sz="1400"/>
              <a:t>(index){</a:t>
            </a:r>
            <a:endParaRPr sz="1400"/>
          </a:p>
          <a:p>
            <a:r>
              <a:rPr lang="en-US" sz="1400"/>
              <a:t>	</a:t>
            </a:r>
            <a:r>
              <a:rPr lang="en-US" sz="1400" err="1"/>
              <a:t>var</a:t>
            </a:r>
            <a:r>
              <a:rPr lang="en-US" sz="1400"/>
              <a:t> </a:t>
            </a:r>
            <a:r>
              <a:rPr lang="en-US" sz="1400" err="1"/>
              <a:t>myTable</a:t>
            </a:r>
            <a:r>
              <a:rPr lang="en-US" sz="1400"/>
              <a:t>=</a:t>
            </a:r>
            <a:r>
              <a:rPr lang="en-US" sz="1400" err="1"/>
              <a:t>document.getElementById</a:t>
            </a:r>
            <a:r>
              <a:rPr lang="en-US" sz="1400"/>
              <a:t>("</a:t>
            </a:r>
            <a:r>
              <a:rPr lang="en-US" sz="1400" err="1"/>
              <a:t>myTable</a:t>
            </a:r>
            <a:r>
              <a:rPr lang="en-US" sz="1400"/>
              <a:t>");</a:t>
            </a:r>
            <a:endParaRPr sz="1400"/>
          </a:p>
          <a:p>
            <a:r>
              <a:rPr lang="en-US" sz="1400"/>
              <a:t>	</a:t>
            </a:r>
            <a:r>
              <a:rPr lang="en-US" sz="1400" err="1"/>
              <a:t>var</a:t>
            </a:r>
            <a:r>
              <a:rPr lang="en-US" sz="1400"/>
              <a:t> row=</a:t>
            </a:r>
            <a:r>
              <a:rPr lang="en-US" sz="1400" err="1"/>
              <a:t>myTable.</a:t>
            </a:r>
            <a:r>
              <a:rPr lang="en-US" sz="1400" b="1" err="1"/>
              <a:t>insertRow</a:t>
            </a:r>
            <a:r>
              <a:rPr lang="en-US" sz="1400" b="1"/>
              <a:t>(index);</a:t>
            </a:r>
            <a:endParaRPr sz="1400"/>
          </a:p>
          <a:p>
            <a:r>
              <a:rPr lang="en-US" sz="1400"/>
              <a:t>	</a:t>
            </a:r>
            <a:r>
              <a:rPr lang="en-US" sz="1400" err="1"/>
              <a:t>var</a:t>
            </a:r>
            <a:r>
              <a:rPr lang="en-US" sz="1400"/>
              <a:t> </a:t>
            </a:r>
            <a:r>
              <a:rPr lang="en-US" sz="1400" err="1"/>
              <a:t>userIdCell</a:t>
            </a:r>
            <a:r>
              <a:rPr lang="en-US" sz="1400"/>
              <a:t>=</a:t>
            </a:r>
            <a:r>
              <a:rPr lang="en-US" sz="1400" err="1"/>
              <a:t>row</a:t>
            </a:r>
            <a:r>
              <a:rPr lang="en-US" sz="1400" b="1" err="1"/>
              <a:t>.insertCell</a:t>
            </a:r>
            <a:r>
              <a:rPr lang="en-US" sz="1400" b="1"/>
              <a:t>(0);</a:t>
            </a:r>
            <a:endParaRPr sz="1400"/>
          </a:p>
          <a:p>
            <a:r>
              <a:rPr lang="en-US" sz="1400"/>
              <a:t>	</a:t>
            </a:r>
            <a:r>
              <a:rPr lang="en-US" sz="1400" err="1"/>
              <a:t>var</a:t>
            </a:r>
            <a:r>
              <a:rPr lang="en-US" sz="1400"/>
              <a:t> </a:t>
            </a:r>
            <a:r>
              <a:rPr lang="en-US" sz="1400" err="1"/>
              <a:t>userNameCell</a:t>
            </a:r>
            <a:r>
              <a:rPr lang="en-US" sz="1400"/>
              <a:t>=</a:t>
            </a:r>
            <a:r>
              <a:rPr lang="en-US" sz="1400" err="1"/>
              <a:t>row</a:t>
            </a:r>
            <a:r>
              <a:rPr lang="en-US" sz="1400" b="1" err="1"/>
              <a:t>.insertCell</a:t>
            </a:r>
            <a:r>
              <a:rPr lang="en-US" sz="1400" b="1"/>
              <a:t>(1);</a:t>
            </a:r>
            <a:endParaRPr sz="1400"/>
          </a:p>
          <a:p>
            <a:r>
              <a:rPr lang="en-US" sz="1400"/>
              <a:t>	</a:t>
            </a:r>
            <a:r>
              <a:rPr lang="en-US" sz="1400" err="1"/>
              <a:t>var</a:t>
            </a:r>
            <a:r>
              <a:rPr lang="en-US" sz="1400"/>
              <a:t> </a:t>
            </a:r>
            <a:r>
              <a:rPr lang="en-US" sz="1400" err="1"/>
              <a:t>deleteCell</a:t>
            </a:r>
            <a:r>
              <a:rPr lang="en-US" sz="1400"/>
              <a:t>=</a:t>
            </a:r>
            <a:r>
              <a:rPr lang="en-US" sz="1400" err="1"/>
              <a:t>row</a:t>
            </a:r>
            <a:r>
              <a:rPr lang="en-US" sz="1400" b="1" err="1"/>
              <a:t>.insertCell</a:t>
            </a:r>
            <a:r>
              <a:rPr lang="en-US" sz="1400" b="1"/>
              <a:t>(2);</a:t>
            </a:r>
            <a:endParaRPr sz="1400"/>
          </a:p>
          <a:p>
            <a:r>
              <a:rPr lang="en-US" sz="1400"/>
              <a:t>			</a:t>
            </a:r>
            <a:r>
              <a:rPr lang="en-US" sz="1400" b="1" err="1"/>
              <a:t>userIdCell.innerHTML</a:t>
            </a:r>
            <a:r>
              <a:rPr lang="en-US" sz="1400"/>
              <a:t>=</a:t>
            </a:r>
            <a:r>
              <a:rPr lang="en-US" sz="1400" err="1"/>
              <a:t>document.getElementById</a:t>
            </a:r>
            <a:r>
              <a:rPr lang="en-US" sz="1400"/>
              <a:t>("</a:t>
            </a:r>
            <a:r>
              <a:rPr lang="en-US" sz="1400" err="1"/>
              <a:t>userId</a:t>
            </a:r>
            <a:r>
              <a:rPr lang="en-US" sz="1400"/>
              <a:t>").value;</a:t>
            </a:r>
            <a:endParaRPr sz="1400"/>
          </a:p>
          <a:p>
            <a:r>
              <a:rPr lang="en-US" sz="1400"/>
              <a:t>			</a:t>
            </a:r>
            <a:r>
              <a:rPr lang="en-US" sz="1400" b="1" err="1"/>
              <a:t>userNameCell.innerHTML</a:t>
            </a:r>
            <a:r>
              <a:rPr lang="en-US" sz="1400"/>
              <a:t>=</a:t>
            </a:r>
            <a:r>
              <a:rPr lang="en-US" sz="1400" err="1"/>
              <a:t>document.getElementById</a:t>
            </a:r>
            <a:r>
              <a:rPr lang="en-US" sz="1400"/>
              <a:t>("</a:t>
            </a:r>
            <a:r>
              <a:rPr lang="en-US" sz="1400" err="1"/>
              <a:t>userName</a:t>
            </a:r>
            <a:r>
              <a:rPr lang="en-US" sz="1400"/>
              <a:t>").value;</a:t>
            </a:r>
            <a:endParaRPr sz="1400"/>
          </a:p>
          <a:p>
            <a:r>
              <a:rPr lang="en-US" sz="1400"/>
              <a:t>	</a:t>
            </a:r>
            <a:r>
              <a:rPr lang="en-US" sz="1400" b="1" err="1"/>
              <a:t>deleteCell.innerHTML</a:t>
            </a:r>
            <a:r>
              <a:rPr lang="en-US" sz="1400"/>
              <a:t>="&lt;input type='button' value='</a:t>
            </a:r>
            <a:r>
              <a:rPr sz="1400"/>
              <a:t>删除</a:t>
            </a:r>
            <a:r>
              <a:rPr lang="en-US" sz="1400"/>
              <a:t>'</a:t>
            </a:r>
            <a:endParaRPr sz="1400"/>
          </a:p>
          <a:p>
            <a:r>
              <a:rPr lang="en-US" sz="1400"/>
              <a:t>			onclick='</a:t>
            </a:r>
            <a:r>
              <a:rPr lang="en-US" sz="1400" err="1"/>
              <a:t>deleteRow</a:t>
            </a:r>
            <a:r>
              <a:rPr lang="en-US" sz="1400"/>
              <a:t>(this)'/&gt;";</a:t>
            </a:r>
            <a:endParaRPr sz="1400"/>
          </a:p>
          <a:p>
            <a:r>
              <a:rPr lang="en-US" sz="1400"/>
              <a:t>}</a:t>
            </a:r>
            <a:endParaRPr sz="1400"/>
          </a:p>
        </p:txBody>
      </p:sp>
      <p:sp>
        <p:nvSpPr>
          <p:cNvPr id="12" name="文本占位符 8"/>
          <p:cNvSpPr txBox="1">
            <a:spLocks/>
          </p:cNvSpPr>
          <p:nvPr/>
        </p:nvSpPr>
        <p:spPr bwMode="auto">
          <a:xfrm>
            <a:off x="357158" y="839589"/>
            <a:ext cx="8572560" cy="4031873"/>
          </a:xfrm>
          <a:prstGeom prst="rect">
            <a:avLst/>
          </a:prstGeom>
          <a:solidFill>
            <a:srgbClr val="66CCFF"/>
          </a:solidFill>
          <a:ln w="9525">
            <a:noFill/>
            <a:miter lim="800000"/>
            <a:headEnd/>
            <a:tailEnd/>
          </a:ln>
          <a:effectLst>
            <a:outerShdw blurRad="63500" dist="20000" dir="5400000" rotWithShape="0">
              <a:srgbClr val="000000">
                <a:alpha val="37999"/>
              </a:srgbClr>
            </a:outerShdw>
          </a:effectLst>
        </p:spPr>
        <p:txBody>
          <a:bodyPr vert="horz" wrap="square" lIns="91440" tIns="45720" rIns="91440" bIns="45720" numCol="1" anchor="t" anchorCtr="0" compatLnSpc="1">
            <a:prstTxWarp prst="textNoShape">
              <a:avLst/>
            </a:prstTxWarp>
            <a:spAutoFit/>
          </a:bodyPr>
          <a:lstStyle/>
          <a:p>
            <a:r>
              <a:rPr lang="en-US" sz="1400" b="1"/>
              <a:t>//</a:t>
            </a:r>
            <a:r>
              <a:rPr lang="zh-CN" altLang="en-US" sz="1400" b="1"/>
              <a:t>删除一行</a:t>
            </a:r>
          </a:p>
          <a:p>
            <a:r>
              <a:rPr lang="en-US" sz="1400"/>
              <a:t>function </a:t>
            </a:r>
            <a:r>
              <a:rPr lang="en-US" sz="1400" err="1"/>
              <a:t>deleteRow</a:t>
            </a:r>
            <a:r>
              <a:rPr lang="en-US" sz="1400"/>
              <a:t>(</a:t>
            </a:r>
            <a:r>
              <a:rPr lang="en-US" sz="1400" err="1"/>
              <a:t>btnDelete</a:t>
            </a:r>
            <a:r>
              <a:rPr lang="en-US" sz="1400"/>
              <a:t>){</a:t>
            </a:r>
            <a:endParaRPr lang="zh-CN" altLang="en-US" sz="1400"/>
          </a:p>
          <a:p>
            <a:r>
              <a:rPr lang="en-US" sz="1400"/>
              <a:t>	//</a:t>
            </a:r>
            <a:r>
              <a:rPr lang="zh-CN" altLang="en-US" sz="1400"/>
              <a:t>获得被点击按钮所在行的索引</a:t>
            </a:r>
          </a:p>
          <a:p>
            <a:r>
              <a:rPr lang="en-US" sz="1400"/>
              <a:t>	</a:t>
            </a:r>
            <a:r>
              <a:rPr lang="en-US" sz="1400" err="1"/>
              <a:t>var</a:t>
            </a:r>
            <a:r>
              <a:rPr lang="en-US" sz="1400"/>
              <a:t> </a:t>
            </a:r>
            <a:r>
              <a:rPr lang="en-US" sz="1400" err="1"/>
              <a:t>currentIndex</a:t>
            </a:r>
            <a:r>
              <a:rPr lang="en-US" sz="1400"/>
              <a:t>=</a:t>
            </a:r>
            <a:r>
              <a:rPr lang="en-US" sz="1400" b="1" err="1"/>
              <a:t>btnDelete.parentNode.parentNode.rowIndex</a:t>
            </a:r>
            <a:r>
              <a:rPr lang="en-US" sz="1400" b="1"/>
              <a:t>;</a:t>
            </a:r>
            <a:endParaRPr lang="zh-CN" altLang="en-US" sz="1400"/>
          </a:p>
          <a:p>
            <a:r>
              <a:rPr lang="en-US" sz="1400"/>
              <a:t>	</a:t>
            </a:r>
            <a:r>
              <a:rPr lang="en-US" sz="1400" err="1"/>
              <a:t>var</a:t>
            </a:r>
            <a:r>
              <a:rPr lang="en-US" sz="1400"/>
              <a:t> </a:t>
            </a:r>
            <a:r>
              <a:rPr lang="en-US" sz="1400" err="1"/>
              <a:t>myTable</a:t>
            </a:r>
            <a:r>
              <a:rPr lang="en-US" sz="1400"/>
              <a:t>=</a:t>
            </a:r>
            <a:r>
              <a:rPr lang="en-US" sz="1400" err="1"/>
              <a:t>document.getElementById</a:t>
            </a:r>
            <a:r>
              <a:rPr lang="en-US" sz="1400"/>
              <a:t>("</a:t>
            </a:r>
            <a:r>
              <a:rPr lang="en-US" sz="1400" err="1"/>
              <a:t>myTable</a:t>
            </a:r>
            <a:r>
              <a:rPr lang="en-US" sz="1400"/>
              <a:t>");</a:t>
            </a:r>
            <a:endParaRPr lang="zh-CN" altLang="en-US" sz="1400"/>
          </a:p>
          <a:p>
            <a:r>
              <a:rPr lang="en-US" sz="1400"/>
              <a:t>	</a:t>
            </a:r>
            <a:r>
              <a:rPr lang="en-US" sz="1400" err="1"/>
              <a:t>myTable.deleteRow</a:t>
            </a:r>
            <a:r>
              <a:rPr lang="en-US" sz="1400"/>
              <a:t>(</a:t>
            </a:r>
            <a:r>
              <a:rPr lang="en-US" sz="1400" err="1"/>
              <a:t>currentIndex</a:t>
            </a:r>
            <a:r>
              <a:rPr lang="en-US" sz="1400"/>
              <a:t>);</a:t>
            </a:r>
            <a:endParaRPr lang="zh-CN" altLang="en-US" sz="1400"/>
          </a:p>
          <a:p>
            <a:r>
              <a:rPr lang="en-US" sz="1400"/>
              <a:t>}</a:t>
            </a:r>
            <a:endParaRPr lang="zh-CN" altLang="en-US" sz="1400"/>
          </a:p>
          <a:p>
            <a:r>
              <a:rPr lang="en-US" sz="1400" b="1"/>
              <a:t>//</a:t>
            </a:r>
            <a:r>
              <a:rPr lang="zh-CN" altLang="en-US" sz="1400" b="1"/>
              <a:t>添加表格标题</a:t>
            </a:r>
          </a:p>
          <a:p>
            <a:r>
              <a:rPr lang="en-US" sz="1400"/>
              <a:t>function </a:t>
            </a:r>
            <a:r>
              <a:rPr lang="en-US" sz="1400" err="1"/>
              <a:t>appendCaption</a:t>
            </a:r>
            <a:r>
              <a:rPr lang="en-US" sz="1400"/>
              <a:t>(){</a:t>
            </a:r>
            <a:endParaRPr lang="zh-CN" altLang="en-US" sz="1400"/>
          </a:p>
          <a:p>
            <a:r>
              <a:rPr lang="en-US" sz="1400"/>
              <a:t>	</a:t>
            </a:r>
            <a:r>
              <a:rPr lang="en-US" sz="1400" err="1"/>
              <a:t>var</a:t>
            </a:r>
            <a:r>
              <a:rPr lang="en-US" sz="1400"/>
              <a:t> </a:t>
            </a:r>
            <a:r>
              <a:rPr lang="en-US" sz="1400" err="1"/>
              <a:t>myTable</a:t>
            </a:r>
            <a:r>
              <a:rPr lang="en-US" sz="1400"/>
              <a:t>=</a:t>
            </a:r>
            <a:r>
              <a:rPr lang="en-US" sz="1400" err="1"/>
              <a:t>document.getElementById</a:t>
            </a:r>
            <a:r>
              <a:rPr lang="en-US" sz="1400"/>
              <a:t>("</a:t>
            </a:r>
            <a:r>
              <a:rPr lang="en-US" sz="1400" err="1"/>
              <a:t>myTable</a:t>
            </a:r>
            <a:r>
              <a:rPr lang="en-US" sz="1400"/>
              <a:t>");</a:t>
            </a:r>
            <a:endParaRPr lang="zh-CN" altLang="en-US" sz="1400"/>
          </a:p>
          <a:p>
            <a:r>
              <a:rPr lang="en-US" sz="1400"/>
              <a:t>	</a:t>
            </a:r>
            <a:r>
              <a:rPr lang="en-US" sz="1400" err="1"/>
              <a:t>var</a:t>
            </a:r>
            <a:r>
              <a:rPr lang="en-US" sz="1400"/>
              <a:t> caption=</a:t>
            </a:r>
            <a:r>
              <a:rPr lang="en-US" sz="1400" err="1"/>
              <a:t>myTable</a:t>
            </a:r>
            <a:r>
              <a:rPr lang="en-US" sz="1400" b="1" err="1"/>
              <a:t>.createCaption</a:t>
            </a:r>
            <a:r>
              <a:rPr lang="en-US" sz="1400" b="1"/>
              <a:t>();</a:t>
            </a:r>
            <a:endParaRPr lang="zh-CN" altLang="en-US" sz="1400"/>
          </a:p>
          <a:p>
            <a:r>
              <a:rPr lang="en-US" sz="1400"/>
              <a:t>	</a:t>
            </a:r>
            <a:r>
              <a:rPr lang="en-US" sz="1400" err="1"/>
              <a:t>caption.innerHTML</a:t>
            </a:r>
            <a:r>
              <a:rPr lang="en-US" sz="1400"/>
              <a:t>="</a:t>
            </a:r>
            <a:r>
              <a:rPr lang="zh-CN" altLang="en-US" sz="1400"/>
              <a:t>漫步时尚广场会员名单</a:t>
            </a:r>
            <a:r>
              <a:rPr lang="en-US" sz="1400"/>
              <a:t>";</a:t>
            </a:r>
            <a:endParaRPr lang="zh-CN" altLang="en-US" sz="1400"/>
          </a:p>
          <a:p>
            <a:r>
              <a:rPr lang="en-US" sz="1400"/>
              <a:t>}</a:t>
            </a:r>
            <a:endParaRPr lang="zh-CN" altLang="en-US" sz="1400"/>
          </a:p>
          <a:p>
            <a:r>
              <a:rPr lang="en-US" sz="1400" b="1"/>
              <a:t>//</a:t>
            </a:r>
            <a:r>
              <a:rPr lang="zh-CN" altLang="en-US" sz="1400" b="1"/>
              <a:t>移除表格标题</a:t>
            </a:r>
          </a:p>
          <a:p>
            <a:r>
              <a:rPr lang="en-US" sz="1400"/>
              <a:t>function </a:t>
            </a:r>
            <a:r>
              <a:rPr lang="en-US" sz="1400" err="1"/>
              <a:t>removeCaption</a:t>
            </a:r>
            <a:r>
              <a:rPr lang="en-US" sz="1400"/>
              <a:t>(){</a:t>
            </a:r>
            <a:endParaRPr lang="zh-CN" altLang="en-US" sz="1400"/>
          </a:p>
          <a:p>
            <a:r>
              <a:rPr lang="en-US" sz="1400"/>
              <a:t>	</a:t>
            </a:r>
            <a:r>
              <a:rPr lang="en-US" sz="1400" err="1"/>
              <a:t>var</a:t>
            </a:r>
            <a:r>
              <a:rPr lang="en-US" sz="1400"/>
              <a:t> </a:t>
            </a:r>
            <a:r>
              <a:rPr lang="en-US" sz="1400" err="1"/>
              <a:t>myTable</a:t>
            </a:r>
            <a:r>
              <a:rPr lang="en-US" sz="1400"/>
              <a:t>=</a:t>
            </a:r>
            <a:r>
              <a:rPr lang="en-US" sz="1400" err="1"/>
              <a:t>document.getElementById</a:t>
            </a:r>
            <a:r>
              <a:rPr lang="en-US" sz="1400"/>
              <a:t>("</a:t>
            </a:r>
            <a:r>
              <a:rPr lang="en-US" sz="1400" err="1"/>
              <a:t>myTable</a:t>
            </a:r>
            <a:r>
              <a:rPr lang="en-US" sz="1400"/>
              <a:t>");</a:t>
            </a:r>
            <a:endParaRPr lang="zh-CN" altLang="en-US" sz="1400"/>
          </a:p>
          <a:p>
            <a:r>
              <a:rPr lang="en-US" sz="1400"/>
              <a:t>	</a:t>
            </a:r>
            <a:r>
              <a:rPr lang="en-US" sz="1400" err="1"/>
              <a:t>myTable</a:t>
            </a:r>
            <a:r>
              <a:rPr lang="en-US" sz="1400" b="1" err="1"/>
              <a:t>.deleteCaption</a:t>
            </a:r>
            <a:r>
              <a:rPr lang="en-US" sz="1400" b="1"/>
              <a:t>();</a:t>
            </a:r>
            <a:endParaRPr lang="zh-CN" altLang="en-US" sz="1400"/>
          </a:p>
          <a:p>
            <a:r>
              <a:rPr lang="en-US" sz="1400"/>
              <a:t>}</a:t>
            </a:r>
            <a:endParaRPr lang="zh-CN" altLang="en-US"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bg/>
                                          </p:spTgt>
                                        </p:tgtEl>
                                        <p:attrNameLst>
                                          <p:attrName>style.visibility</p:attrName>
                                        </p:attrNameLst>
                                      </p:cBhvr>
                                      <p:to>
                                        <p:strVal val="visible"/>
                                      </p:to>
                                    </p:set>
                                    <p:anim calcmode="lin" valueType="num">
                                      <p:cBhvr additive="base">
                                        <p:cTn id="7" dur="500" fill="hold"/>
                                        <p:tgtEl>
                                          <p:spTgt spid="9">
                                            <p:bg/>
                                          </p:spTgt>
                                        </p:tgtEl>
                                        <p:attrNameLst>
                                          <p:attrName>ppt_x</p:attrName>
                                        </p:attrNameLst>
                                      </p:cBhvr>
                                      <p:tavLst>
                                        <p:tav tm="0">
                                          <p:val>
                                            <p:strVal val="#ppt_x"/>
                                          </p:val>
                                        </p:tav>
                                        <p:tav tm="100000">
                                          <p:val>
                                            <p:strVal val="#ppt_x"/>
                                          </p:val>
                                        </p:tav>
                                      </p:tavLst>
                                    </p:anim>
                                    <p:anim calcmode="lin" valueType="num">
                                      <p:cBhvr additive="base">
                                        <p:cTn id="8" dur="500" fill="hold"/>
                                        <p:tgtEl>
                                          <p:spTgt spid="9">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 calcmode="lin" valueType="num">
                                      <p:cBhvr additive="base">
                                        <p:cTn id="11"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 calcmode="lin" valueType="num">
                                      <p:cBhvr additive="base">
                                        <p:cTn id="15"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anim calcmode="lin" valueType="num">
                                      <p:cBhvr additive="base">
                                        <p:cTn id="23"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9">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 calcmode="lin" valueType="num">
                                      <p:cBhvr additive="base">
                                        <p:cTn id="27"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9">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anim calcmode="lin" valueType="num">
                                      <p:cBhvr additive="base">
                                        <p:cTn id="31"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anim calcmode="lin" valueType="num">
                                      <p:cBhvr additive="base">
                                        <p:cTn id="35"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9">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9">
                                            <p:txEl>
                                              <p:pRg st="7" end="7"/>
                                            </p:txEl>
                                          </p:spTgt>
                                        </p:tgtEl>
                                        <p:attrNameLst>
                                          <p:attrName>style.visibility</p:attrName>
                                        </p:attrNameLst>
                                      </p:cBhvr>
                                      <p:to>
                                        <p:strVal val="visible"/>
                                      </p:to>
                                    </p:set>
                                    <p:anim calcmode="lin" valueType="num">
                                      <p:cBhvr additive="base">
                                        <p:cTn id="39"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9">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9">
                                            <p:txEl>
                                              <p:pRg st="8" end="8"/>
                                            </p:txEl>
                                          </p:spTgt>
                                        </p:tgtEl>
                                        <p:attrNameLst>
                                          <p:attrName>style.visibility</p:attrName>
                                        </p:attrNameLst>
                                      </p:cBhvr>
                                      <p:to>
                                        <p:strVal val="visible"/>
                                      </p:to>
                                    </p:set>
                                    <p:anim calcmode="lin" valueType="num">
                                      <p:cBhvr additive="base">
                                        <p:cTn id="43" dur="500" fill="hold"/>
                                        <p:tgtEl>
                                          <p:spTgt spid="9">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9">
                                            <p:txEl>
                                              <p:pRg st="8" end="8"/>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9">
                                            <p:txEl>
                                              <p:pRg st="9" end="9"/>
                                            </p:txEl>
                                          </p:spTgt>
                                        </p:tgtEl>
                                        <p:attrNameLst>
                                          <p:attrName>style.visibility</p:attrName>
                                        </p:attrNameLst>
                                      </p:cBhvr>
                                      <p:to>
                                        <p:strVal val="visible"/>
                                      </p:to>
                                    </p:set>
                                    <p:anim calcmode="lin" valueType="num">
                                      <p:cBhvr additive="base">
                                        <p:cTn id="47" dur="500" fill="hold"/>
                                        <p:tgtEl>
                                          <p:spTgt spid="9">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9">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9">
                                            <p:txEl>
                                              <p:pRg st="10" end="10"/>
                                            </p:txEl>
                                          </p:spTgt>
                                        </p:tgtEl>
                                        <p:attrNameLst>
                                          <p:attrName>style.visibility</p:attrName>
                                        </p:attrNameLst>
                                      </p:cBhvr>
                                      <p:to>
                                        <p:strVal val="visible"/>
                                      </p:to>
                                    </p:set>
                                    <p:anim calcmode="lin" valueType="num">
                                      <p:cBhvr additive="base">
                                        <p:cTn id="51" dur="500" fill="hold"/>
                                        <p:tgtEl>
                                          <p:spTgt spid="9">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9">
                                            <p:txEl>
                                              <p:pRg st="10" end="10"/>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9">
                                            <p:txEl>
                                              <p:pRg st="11" end="11"/>
                                            </p:txEl>
                                          </p:spTgt>
                                        </p:tgtEl>
                                        <p:attrNameLst>
                                          <p:attrName>style.visibility</p:attrName>
                                        </p:attrNameLst>
                                      </p:cBhvr>
                                      <p:to>
                                        <p:strVal val="visible"/>
                                      </p:to>
                                    </p:set>
                                    <p:anim calcmode="lin" valueType="num">
                                      <p:cBhvr additive="base">
                                        <p:cTn id="55" dur="500" fill="hold"/>
                                        <p:tgtEl>
                                          <p:spTgt spid="9">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9">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dissolve">
                                      <p:cBhvr>
                                        <p:cTn id="6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P spid="1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79</a:t>
            </a:fld>
            <a:endParaRPr lang="en-US" altLang="zh-CN"/>
          </a:p>
        </p:txBody>
      </p:sp>
      <p:sp>
        <p:nvSpPr>
          <p:cNvPr id="7" name="标题 2"/>
          <p:cNvSpPr>
            <a:spLocks noGrp="1"/>
          </p:cNvSpPr>
          <p:nvPr>
            <p:ph type="title"/>
          </p:nvPr>
        </p:nvSpPr>
        <p:spPr>
          <a:xfrm>
            <a:off x="957266" y="134542"/>
            <a:ext cx="5829312" cy="508383"/>
          </a:xfrm>
        </p:spPr>
        <p:txBody>
          <a:bodyPr>
            <a:normAutofit/>
          </a:bodyPr>
          <a:lstStyle/>
          <a:p>
            <a:r>
              <a:rPr lang="en-US" altLang="zh-CN" sz="2400"/>
              <a:t>8.9  DOM</a:t>
            </a:r>
            <a:r>
              <a:rPr sz="2400"/>
              <a:t>节点</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7"/>
          <p:cNvSpPr txBox="1">
            <a:spLocks/>
          </p:cNvSpPr>
          <p:nvPr/>
        </p:nvSpPr>
        <p:spPr bwMode="auto">
          <a:xfrm>
            <a:off x="500040" y="857241"/>
            <a:ext cx="8207375" cy="121444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buFont typeface="Wingdings" pitchFamily="2" charset="2"/>
              <a:buChar char="l"/>
            </a:pPr>
            <a:r>
              <a:rPr lang="en-US" altLang="zh-CN" sz="1400" b="1">
                <a:latin typeface="Adobe 宋体 Std L" pitchFamily="18" charset="-122"/>
                <a:ea typeface="Adobe 宋体 Std L" pitchFamily="18" charset="-122"/>
                <a:cs typeface="华文细黑" pitchFamily="2" charset="-122"/>
              </a:rPr>
              <a:t>HTML</a:t>
            </a:r>
            <a:r>
              <a:rPr lang="zh-CN" altLang="en-US" sz="1400" b="1">
                <a:latin typeface="Adobe 宋体 Std L" pitchFamily="18" charset="-122"/>
                <a:ea typeface="Adobe 宋体 Std L" pitchFamily="18" charset="-122"/>
                <a:cs typeface="华文细黑" pitchFamily="2" charset="-122"/>
              </a:rPr>
              <a:t>文档的结构是一种树形结构，</a:t>
            </a:r>
            <a:r>
              <a:rPr lang="en-US" altLang="zh-CN" sz="1400" b="1">
                <a:latin typeface="Adobe 宋体 Std L" pitchFamily="18" charset="-122"/>
                <a:ea typeface="Adobe 宋体 Std L" pitchFamily="18" charset="-122"/>
                <a:cs typeface="华文细黑" pitchFamily="2" charset="-122"/>
              </a:rPr>
              <a:t>HTML</a:t>
            </a:r>
            <a:r>
              <a:rPr lang="zh-CN" altLang="en-US" sz="1400" b="1">
                <a:latin typeface="Adobe 宋体 Std L" pitchFamily="18" charset="-122"/>
                <a:ea typeface="Adobe 宋体 Std L" pitchFamily="18" charset="-122"/>
                <a:cs typeface="华文细黑" pitchFamily="2" charset="-122"/>
              </a:rPr>
              <a:t>中的标签和属性可以看作</a:t>
            </a:r>
            <a:r>
              <a:rPr lang="en-US" altLang="zh-CN" sz="1400" b="1">
                <a:latin typeface="Adobe 宋体 Std L" pitchFamily="18" charset="-122"/>
                <a:ea typeface="Adobe 宋体 Std L" pitchFamily="18" charset="-122"/>
                <a:cs typeface="华文细黑" pitchFamily="2" charset="-122"/>
              </a:rPr>
              <a:t>DOM</a:t>
            </a:r>
            <a:r>
              <a:rPr lang="zh-CN" altLang="en-US" sz="1400" b="1">
                <a:latin typeface="Adobe 宋体 Std L" pitchFamily="18" charset="-122"/>
                <a:ea typeface="Adobe 宋体 Std L" pitchFamily="18" charset="-122"/>
                <a:cs typeface="华文细黑" pitchFamily="2" charset="-122"/>
              </a:rPr>
              <a:t>树中的节点</a:t>
            </a:r>
            <a:endParaRPr lang="en-US" altLang="zh-CN" sz="1400" b="1">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buFont typeface="Wingdings" pitchFamily="2" charset="2"/>
              <a:buChar char="l"/>
            </a:pPr>
            <a:r>
              <a:rPr lang="zh-CN" altLang="en-US" sz="1400" b="1">
                <a:latin typeface="Adobe 宋体 Std L" pitchFamily="18" charset="-122"/>
                <a:ea typeface="Adobe 宋体 Std L" pitchFamily="18" charset="-122"/>
                <a:cs typeface="华文细黑" pitchFamily="2" charset="-122"/>
              </a:rPr>
              <a:t>节点又分为元素节点、属性节点、文本节点、注释节点、文档节点和文档类型节点</a:t>
            </a:r>
            <a:endParaRPr lang="en-US" altLang="zh-CN" sz="1400" b="1">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buFont typeface="Wingdings" pitchFamily="2" charset="2"/>
              <a:buChar char="l"/>
            </a:pPr>
            <a:r>
              <a:rPr lang="zh-CN" altLang="en-US" sz="1400" b="1">
                <a:latin typeface="Adobe 宋体 Std L" pitchFamily="18" charset="-122"/>
                <a:ea typeface="Adobe 宋体 Std L" pitchFamily="18" charset="-122"/>
                <a:cs typeface="华文细黑" pitchFamily="2" charset="-122"/>
              </a:rPr>
              <a:t>各种节点统称为</a:t>
            </a:r>
            <a:r>
              <a:rPr lang="en-US" altLang="zh-CN" sz="1400" b="1">
                <a:latin typeface="Adobe 宋体 Std L" pitchFamily="18" charset="-122"/>
                <a:ea typeface="Adobe 宋体 Std L" pitchFamily="18" charset="-122"/>
                <a:cs typeface="华文细黑" pitchFamily="2" charset="-122"/>
              </a:rPr>
              <a:t>Node</a:t>
            </a:r>
            <a:r>
              <a:rPr lang="zh-CN" altLang="en-US" sz="1400" b="1">
                <a:latin typeface="Adobe 宋体 Std L" pitchFamily="18" charset="-122"/>
                <a:ea typeface="Adobe 宋体 Std L" pitchFamily="18" charset="-122"/>
                <a:cs typeface="华文细黑" pitchFamily="2" charset="-122"/>
              </a:rPr>
              <a:t>对象，通过</a:t>
            </a:r>
            <a:r>
              <a:rPr lang="en-US" altLang="zh-CN" sz="1400" b="1">
                <a:latin typeface="Adobe 宋体 Std L" pitchFamily="18" charset="-122"/>
                <a:ea typeface="Adobe 宋体 Std L" pitchFamily="18" charset="-122"/>
                <a:cs typeface="华文细黑" pitchFamily="2" charset="-122"/>
              </a:rPr>
              <a:t>Node</a:t>
            </a:r>
            <a:r>
              <a:rPr lang="zh-CN" altLang="en-US" sz="1400" b="1">
                <a:latin typeface="Adobe 宋体 Std L" pitchFamily="18" charset="-122"/>
                <a:ea typeface="Adobe 宋体 Std L" pitchFamily="18" charset="-122"/>
                <a:cs typeface="华文细黑" pitchFamily="2" charset="-122"/>
              </a:rPr>
              <a:t>对象的属性和方法可以遍历整个文档树</a:t>
            </a:r>
            <a:endParaRPr kumimoji="0" lang="en-US" altLang="zh-CN" sz="18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p:txBody>
      </p:sp>
      <p:graphicFrame>
        <p:nvGraphicFramePr>
          <p:cNvPr id="9" name="Group 96"/>
          <p:cNvGraphicFramePr>
            <a:graphicFrameLocks noGrp="1"/>
          </p:cNvGraphicFramePr>
          <p:nvPr/>
        </p:nvGraphicFramePr>
        <p:xfrm>
          <a:off x="785787" y="2071684"/>
          <a:ext cx="7572428" cy="2501964"/>
        </p:xfrm>
        <a:graphic>
          <a:graphicData uri="http://schemas.openxmlformats.org/drawingml/2006/table">
            <a:tbl>
              <a:tblPr/>
              <a:tblGrid>
                <a:gridCol w="1747483">
                  <a:extLst>
                    <a:ext uri="{9D8B030D-6E8A-4147-A177-3AD203B41FA5}">
                      <a16:colId xmlns:a16="http://schemas.microsoft.com/office/drawing/2014/main" val="20000"/>
                    </a:ext>
                  </a:extLst>
                </a:gridCol>
                <a:gridCol w="1547925">
                  <a:extLst>
                    <a:ext uri="{9D8B030D-6E8A-4147-A177-3AD203B41FA5}">
                      <a16:colId xmlns:a16="http://schemas.microsoft.com/office/drawing/2014/main" val="20001"/>
                    </a:ext>
                  </a:extLst>
                </a:gridCol>
                <a:gridCol w="1752877">
                  <a:extLst>
                    <a:ext uri="{9D8B030D-6E8A-4147-A177-3AD203B41FA5}">
                      <a16:colId xmlns:a16="http://schemas.microsoft.com/office/drawing/2014/main" val="20002"/>
                    </a:ext>
                  </a:extLst>
                </a:gridCol>
                <a:gridCol w="2524143">
                  <a:extLst>
                    <a:ext uri="{9D8B030D-6E8A-4147-A177-3AD203B41FA5}">
                      <a16:colId xmlns:a16="http://schemas.microsoft.com/office/drawing/2014/main" val="20003"/>
                    </a:ext>
                  </a:extLst>
                </a:gridCol>
              </a:tblGrid>
              <a:tr h="31977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a:ln>
                            <a:noFill/>
                          </a:ln>
                          <a:solidFill>
                            <a:srgbClr val="FFFFFF"/>
                          </a:solidFill>
                          <a:effectLst/>
                          <a:latin typeface="微软雅黑" pitchFamily="34" charset="-122"/>
                          <a:ea typeface="微软雅黑" pitchFamily="34" charset="-122"/>
                          <a:cs typeface="+mn-cs"/>
                        </a:rPr>
                        <a:t>节点类型</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400" b="1" i="0" u="none" strike="noStrike" kern="1200" cap="none" normalizeH="0" baseline="0" err="1">
                          <a:ln>
                            <a:noFill/>
                          </a:ln>
                          <a:solidFill>
                            <a:srgbClr val="FFFFFF"/>
                          </a:solidFill>
                          <a:effectLst/>
                          <a:latin typeface="微软雅黑" pitchFamily="34" charset="-122"/>
                          <a:ea typeface="微软雅黑" pitchFamily="34" charset="-122"/>
                          <a:cs typeface="+mn-cs"/>
                        </a:rPr>
                        <a:t>nodeType</a:t>
                      </a:r>
                      <a:r>
                        <a:rPr kumimoji="0" lang="zh-CN" altLang="en-US" sz="1400" b="1" i="0" u="none" strike="noStrike" kern="1200" cap="none" normalizeH="0" baseline="0">
                          <a:ln>
                            <a:noFill/>
                          </a:ln>
                          <a:solidFill>
                            <a:srgbClr val="FFFFFF"/>
                          </a:solidFill>
                          <a:effectLst/>
                          <a:latin typeface="微软雅黑" pitchFamily="34" charset="-122"/>
                          <a:ea typeface="微软雅黑" pitchFamily="34" charset="-122"/>
                          <a:cs typeface="+mn-cs"/>
                        </a:rPr>
                        <a:t>值</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a:ln>
                            <a:noFill/>
                          </a:ln>
                          <a:solidFill>
                            <a:srgbClr val="FFFFFF"/>
                          </a:solidFill>
                          <a:effectLst/>
                          <a:latin typeface="微软雅黑" pitchFamily="34" charset="-122"/>
                          <a:ea typeface="微软雅黑" pitchFamily="34" charset="-122"/>
                          <a:cs typeface="+mn-cs"/>
                        </a:rPr>
                        <a:t>描 述</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a:ln>
                            <a:noFill/>
                          </a:ln>
                          <a:solidFill>
                            <a:srgbClr val="FFFFFF"/>
                          </a:solidFill>
                          <a:effectLst/>
                          <a:latin typeface="微软雅黑" pitchFamily="34" charset="-122"/>
                          <a:ea typeface="微软雅黑" pitchFamily="34" charset="-122"/>
                          <a:cs typeface="+mn-cs"/>
                        </a:rPr>
                        <a:t>示 例</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57190">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zh-CN" sz="1300" kern="1200">
                          <a:solidFill>
                            <a:schemeClr val="tx1"/>
                          </a:solidFill>
                          <a:latin typeface="微软雅黑" pitchFamily="34" charset="-122"/>
                          <a:ea typeface="微软雅黑" pitchFamily="34" charset="-122"/>
                          <a:cs typeface="+mn-cs"/>
                        </a:rPr>
                        <a:t>元素（</a:t>
                      </a:r>
                      <a:r>
                        <a:rPr lang="en-US" altLang="zh-CN" sz="1300" kern="1200">
                          <a:solidFill>
                            <a:schemeClr val="tx1"/>
                          </a:solidFill>
                          <a:latin typeface="微软雅黑" pitchFamily="34" charset="-122"/>
                          <a:ea typeface="微软雅黑" pitchFamily="34" charset="-122"/>
                          <a:cs typeface="+mn-cs"/>
                        </a:rPr>
                        <a:t>Element</a:t>
                      </a:r>
                      <a:r>
                        <a:rPr lang="zh-CN" altLang="zh-CN" sz="1300" kern="1200">
                          <a:solidFill>
                            <a:schemeClr val="tx1"/>
                          </a:solidFill>
                          <a:latin typeface="微软雅黑" pitchFamily="34" charset="-122"/>
                          <a:ea typeface="微软雅黑" pitchFamily="34"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en-US" altLang="zh-CN" sz="1300" kern="1200">
                          <a:solidFill>
                            <a:schemeClr val="tx1"/>
                          </a:solidFill>
                          <a:latin typeface="微软雅黑" pitchFamily="34" charset="-122"/>
                          <a:ea typeface="微软雅黑" pitchFamily="34" charset="-122"/>
                          <a:cs typeface="+mn-cs"/>
                        </a:rPr>
                        <a:t>1</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en-US" altLang="zh-CN" sz="1300" kern="1200">
                          <a:solidFill>
                            <a:schemeClr val="tx1"/>
                          </a:solidFill>
                          <a:latin typeface="微软雅黑" pitchFamily="34" charset="-122"/>
                          <a:ea typeface="微软雅黑" pitchFamily="34" charset="-122"/>
                          <a:cs typeface="+mn-cs"/>
                        </a:rPr>
                        <a:t>HTML</a:t>
                      </a:r>
                      <a:r>
                        <a:rPr lang="zh-CN" altLang="zh-CN" sz="1300" kern="1200">
                          <a:solidFill>
                            <a:schemeClr val="tx1"/>
                          </a:solidFill>
                          <a:latin typeface="微软雅黑" pitchFamily="34" charset="-122"/>
                          <a:ea typeface="微软雅黑" pitchFamily="34" charset="-122"/>
                          <a:cs typeface="+mn-cs"/>
                        </a:rPr>
                        <a:t>标签</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en-US" altLang="zh-CN" sz="1300" kern="1200">
                          <a:solidFill>
                            <a:schemeClr val="tx1"/>
                          </a:solidFill>
                          <a:latin typeface="微软雅黑" pitchFamily="34" charset="-122"/>
                          <a:ea typeface="微软雅黑" pitchFamily="34" charset="-122"/>
                          <a:cs typeface="+mn-cs"/>
                        </a:rPr>
                        <a:t>&lt;div&gt;&lt;/div&gt;</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1"/>
                  </a:ext>
                </a:extLst>
              </a:tr>
              <a:tr h="357190">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zh-CN" sz="1300" kern="1200">
                          <a:solidFill>
                            <a:schemeClr val="tx1"/>
                          </a:solidFill>
                          <a:latin typeface="微软雅黑" pitchFamily="34" charset="-122"/>
                          <a:ea typeface="微软雅黑" pitchFamily="34" charset="-122"/>
                          <a:cs typeface="+mn-cs"/>
                        </a:rPr>
                        <a:t>属性（</a:t>
                      </a:r>
                      <a:r>
                        <a:rPr lang="en-US" altLang="zh-CN" sz="1300" kern="1200">
                          <a:solidFill>
                            <a:schemeClr val="tx1"/>
                          </a:solidFill>
                          <a:latin typeface="微软雅黑" pitchFamily="34" charset="-122"/>
                          <a:ea typeface="微软雅黑" pitchFamily="34" charset="-122"/>
                          <a:cs typeface="+mn-cs"/>
                        </a:rPr>
                        <a:t>Attribute</a:t>
                      </a:r>
                      <a:r>
                        <a:rPr lang="zh-CN" altLang="zh-CN" sz="1300" kern="1200">
                          <a:solidFill>
                            <a:schemeClr val="tx1"/>
                          </a:solidFill>
                          <a:latin typeface="微软雅黑" pitchFamily="34" charset="-122"/>
                          <a:ea typeface="微软雅黑" pitchFamily="34"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algn="just" defTabSz="914400" rtl="0" eaLnBrk="1" latinLnBrk="0" hangingPunct="1">
                        <a:spcAft>
                          <a:spcPts val="0"/>
                        </a:spcAft>
                      </a:pPr>
                      <a:r>
                        <a:rPr lang="en-US" altLang="zh-CN" sz="1300" kern="1200">
                          <a:solidFill>
                            <a:schemeClr val="tx1"/>
                          </a:solidFill>
                          <a:latin typeface="微软雅黑" pitchFamily="34" charset="-122"/>
                          <a:ea typeface="微软雅黑" pitchFamily="34" charset="-122"/>
                          <a:cs typeface="+mn-cs"/>
                        </a:rPr>
                        <a:t>2</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algn="just" defTabSz="914400" rtl="0" eaLnBrk="1" latinLnBrk="0" hangingPunct="1">
                        <a:spcAft>
                          <a:spcPts val="0"/>
                        </a:spcAft>
                      </a:pPr>
                      <a:r>
                        <a:rPr lang="en-US" altLang="zh-CN" sz="1300" kern="1200">
                          <a:solidFill>
                            <a:schemeClr val="tx1"/>
                          </a:solidFill>
                          <a:latin typeface="微软雅黑" pitchFamily="34" charset="-122"/>
                          <a:ea typeface="微软雅黑" pitchFamily="34" charset="-122"/>
                          <a:cs typeface="+mn-cs"/>
                        </a:rPr>
                        <a:t>HTML</a:t>
                      </a:r>
                      <a:r>
                        <a:rPr lang="zh-CN" altLang="zh-CN" sz="1300" kern="1200">
                          <a:solidFill>
                            <a:schemeClr val="tx1"/>
                          </a:solidFill>
                          <a:latin typeface="微软雅黑" pitchFamily="34" charset="-122"/>
                          <a:ea typeface="微软雅黑" pitchFamily="34" charset="-122"/>
                          <a:cs typeface="+mn-cs"/>
                        </a:rPr>
                        <a:t>标签的属性</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algn="just" defTabSz="914400" rtl="0" eaLnBrk="1" latinLnBrk="0" hangingPunct="1">
                        <a:spcAft>
                          <a:spcPts val="0"/>
                        </a:spcAft>
                      </a:pPr>
                      <a:r>
                        <a:rPr lang="en-US" altLang="zh-CN" sz="1300" kern="1200">
                          <a:solidFill>
                            <a:schemeClr val="tx1"/>
                          </a:solidFill>
                          <a:latin typeface="微软雅黑" pitchFamily="34" charset="-122"/>
                          <a:ea typeface="微软雅黑" pitchFamily="34" charset="-122"/>
                          <a:cs typeface="+mn-cs"/>
                        </a:rPr>
                        <a:t>type="text"</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2"/>
                  </a:ext>
                </a:extLst>
              </a:tr>
              <a:tr h="357190">
                <a:tc>
                  <a:txBody>
                    <a:bodyPr/>
                    <a:lstStyle/>
                    <a:p>
                      <a:pPr marL="0" algn="just" defTabSz="914400" rtl="0" eaLnBrk="1" latinLnBrk="0" hangingPunct="1">
                        <a:spcAft>
                          <a:spcPts val="0"/>
                        </a:spcAft>
                      </a:pPr>
                      <a:r>
                        <a:rPr lang="zh-CN" altLang="zh-CN" sz="1300" kern="1200">
                          <a:solidFill>
                            <a:schemeClr val="tx1"/>
                          </a:solidFill>
                          <a:latin typeface="微软雅黑" pitchFamily="34" charset="-122"/>
                          <a:ea typeface="微软雅黑" pitchFamily="34" charset="-122"/>
                          <a:cs typeface="+mn-cs"/>
                        </a:rPr>
                        <a:t>文本（</a:t>
                      </a:r>
                      <a:r>
                        <a:rPr lang="en-US" altLang="zh-CN" sz="1300" kern="1200">
                          <a:solidFill>
                            <a:schemeClr val="tx1"/>
                          </a:solidFill>
                          <a:latin typeface="微软雅黑" pitchFamily="34" charset="-122"/>
                          <a:ea typeface="微软雅黑" pitchFamily="34" charset="-122"/>
                          <a:cs typeface="+mn-cs"/>
                        </a:rPr>
                        <a:t>Text</a:t>
                      </a:r>
                      <a:r>
                        <a:rPr lang="zh-CN" altLang="zh-CN" sz="1300" kern="1200">
                          <a:solidFill>
                            <a:schemeClr val="tx1"/>
                          </a:solidFill>
                          <a:latin typeface="微软雅黑" pitchFamily="34" charset="-122"/>
                          <a:ea typeface="微软雅黑" pitchFamily="34"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en-US" altLang="zh-CN" sz="1300" kern="1200">
                          <a:solidFill>
                            <a:schemeClr val="tx1"/>
                          </a:solidFill>
                          <a:latin typeface="微软雅黑" pitchFamily="34" charset="-122"/>
                          <a:ea typeface="微软雅黑" pitchFamily="34" charset="-122"/>
                          <a:cs typeface="+mn-cs"/>
                        </a:rPr>
                        <a:t>3</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300" kern="1200">
                          <a:solidFill>
                            <a:schemeClr val="tx1"/>
                          </a:solidFill>
                          <a:latin typeface="微软雅黑" pitchFamily="34" charset="-122"/>
                          <a:ea typeface="微软雅黑" pitchFamily="34" charset="-122"/>
                          <a:cs typeface="+mn-cs"/>
                        </a:rPr>
                        <a:t>文本内容</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en-US" altLang="zh-CN" sz="1300" kern="1200">
                          <a:solidFill>
                            <a:schemeClr val="tx1"/>
                          </a:solidFill>
                          <a:latin typeface="微软雅黑" pitchFamily="34" charset="-122"/>
                          <a:ea typeface="微软雅黑" pitchFamily="34" charset="-122"/>
                          <a:cs typeface="+mn-cs"/>
                        </a:rPr>
                        <a:t>Hello HTML</a:t>
                      </a:r>
                      <a:r>
                        <a:rPr lang="zh-CN" altLang="zh-CN" sz="1300" kern="1200">
                          <a:solidFill>
                            <a:schemeClr val="tx1"/>
                          </a:solidFill>
                          <a:latin typeface="微软雅黑" pitchFamily="34" charset="-122"/>
                          <a:ea typeface="微软雅黑" pitchFamily="34"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3"/>
                  </a:ext>
                </a:extLst>
              </a:tr>
              <a:tr h="357190">
                <a:tc>
                  <a:txBody>
                    <a:bodyPr/>
                    <a:lstStyle/>
                    <a:p>
                      <a:pPr marL="0" algn="just" defTabSz="914400" rtl="0" eaLnBrk="1" latinLnBrk="0" hangingPunct="1">
                        <a:spcAft>
                          <a:spcPts val="0"/>
                        </a:spcAft>
                      </a:pPr>
                      <a:r>
                        <a:rPr lang="zh-CN" altLang="zh-CN" sz="1300" kern="1200">
                          <a:solidFill>
                            <a:schemeClr val="tx1"/>
                          </a:solidFill>
                          <a:latin typeface="微软雅黑" pitchFamily="34" charset="-122"/>
                          <a:ea typeface="微软雅黑" pitchFamily="34" charset="-122"/>
                          <a:cs typeface="+mn-cs"/>
                        </a:rPr>
                        <a:t>注释（</a:t>
                      </a:r>
                      <a:r>
                        <a:rPr lang="en-US" altLang="zh-CN" sz="1300" kern="1200">
                          <a:solidFill>
                            <a:schemeClr val="tx1"/>
                          </a:solidFill>
                          <a:latin typeface="微软雅黑" pitchFamily="34" charset="-122"/>
                          <a:ea typeface="微软雅黑" pitchFamily="34" charset="-122"/>
                          <a:cs typeface="+mn-cs"/>
                        </a:rPr>
                        <a:t>Comment</a:t>
                      </a:r>
                      <a:r>
                        <a:rPr lang="zh-CN" altLang="zh-CN" sz="1300" kern="1200">
                          <a:solidFill>
                            <a:schemeClr val="tx1"/>
                          </a:solidFill>
                          <a:latin typeface="微软雅黑" pitchFamily="34" charset="-122"/>
                          <a:ea typeface="微软雅黑" pitchFamily="34"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algn="just" defTabSz="914400" rtl="0" eaLnBrk="1" latinLnBrk="0" hangingPunct="1">
                        <a:spcAft>
                          <a:spcPts val="0"/>
                        </a:spcAft>
                      </a:pPr>
                      <a:r>
                        <a:rPr lang="en-US" altLang="zh-CN" sz="1300" kern="1200">
                          <a:solidFill>
                            <a:schemeClr val="tx1"/>
                          </a:solidFill>
                          <a:latin typeface="微软雅黑" pitchFamily="34" charset="-122"/>
                          <a:ea typeface="微软雅黑" pitchFamily="34" charset="-122"/>
                          <a:cs typeface="+mn-cs"/>
                        </a:rPr>
                        <a:t>8</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algn="just" defTabSz="914400" rtl="0" eaLnBrk="1" latinLnBrk="0" hangingPunct="1">
                        <a:spcAft>
                          <a:spcPts val="0"/>
                        </a:spcAft>
                      </a:pPr>
                      <a:r>
                        <a:rPr lang="en-US" altLang="zh-CN" sz="1300" kern="1200">
                          <a:solidFill>
                            <a:schemeClr val="tx1"/>
                          </a:solidFill>
                          <a:latin typeface="微软雅黑" pitchFamily="34" charset="-122"/>
                          <a:ea typeface="微软雅黑" pitchFamily="34" charset="-122"/>
                          <a:cs typeface="+mn-cs"/>
                        </a:rPr>
                        <a:t>HTML</a:t>
                      </a:r>
                      <a:r>
                        <a:rPr lang="zh-CN" altLang="zh-CN" sz="1300" kern="1200">
                          <a:solidFill>
                            <a:schemeClr val="tx1"/>
                          </a:solidFill>
                          <a:latin typeface="微软雅黑" pitchFamily="34" charset="-122"/>
                          <a:ea typeface="微软雅黑" pitchFamily="34" charset="-122"/>
                          <a:cs typeface="+mn-cs"/>
                        </a:rPr>
                        <a:t>注释段</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algn="just" defTabSz="914400" rtl="0" eaLnBrk="1" latinLnBrk="0" hangingPunct="1">
                        <a:spcAft>
                          <a:spcPts val="0"/>
                        </a:spcAft>
                      </a:pPr>
                      <a:r>
                        <a:rPr lang="en-US" altLang="zh-CN" sz="1300" kern="1200">
                          <a:solidFill>
                            <a:schemeClr val="tx1"/>
                          </a:solidFill>
                          <a:latin typeface="微软雅黑" pitchFamily="34" charset="-122"/>
                          <a:ea typeface="微软雅黑" pitchFamily="34" charset="-122"/>
                          <a:cs typeface="+mn-cs"/>
                        </a:rPr>
                        <a:t>&lt;!--</a:t>
                      </a:r>
                      <a:r>
                        <a:rPr lang="zh-CN" altLang="zh-CN" sz="1300" kern="1200">
                          <a:solidFill>
                            <a:schemeClr val="tx1"/>
                          </a:solidFill>
                          <a:latin typeface="微软雅黑" pitchFamily="34" charset="-122"/>
                          <a:ea typeface="微软雅黑" pitchFamily="34" charset="-122"/>
                          <a:cs typeface="+mn-cs"/>
                        </a:rPr>
                        <a:t>注释</a:t>
                      </a:r>
                      <a:r>
                        <a:rPr lang="en-US" altLang="zh-CN" sz="1300" kern="1200">
                          <a:solidFill>
                            <a:schemeClr val="tx1"/>
                          </a:solidFill>
                          <a:latin typeface="微软雅黑" pitchFamily="34" charset="-122"/>
                          <a:ea typeface="微软雅黑" pitchFamily="34" charset="-122"/>
                          <a:cs typeface="+mn-cs"/>
                        </a:rPr>
                        <a:t>--&gt;</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4"/>
                  </a:ext>
                </a:extLst>
              </a:tr>
              <a:tr h="357190">
                <a:tc>
                  <a:txBody>
                    <a:bodyPr/>
                    <a:lstStyle/>
                    <a:p>
                      <a:pPr marL="0" algn="just" defTabSz="914400" rtl="0" eaLnBrk="1" latinLnBrk="0" hangingPunct="1">
                        <a:spcAft>
                          <a:spcPts val="0"/>
                        </a:spcAft>
                      </a:pPr>
                      <a:r>
                        <a:rPr lang="zh-CN" altLang="zh-CN" sz="1300" kern="1200">
                          <a:solidFill>
                            <a:schemeClr val="tx1"/>
                          </a:solidFill>
                          <a:latin typeface="微软雅黑" pitchFamily="34" charset="-122"/>
                          <a:ea typeface="微软雅黑" pitchFamily="34" charset="-122"/>
                          <a:cs typeface="+mn-cs"/>
                        </a:rPr>
                        <a:t>文档（</a:t>
                      </a:r>
                      <a:r>
                        <a:rPr lang="en-US" altLang="zh-CN" sz="1300" kern="1200">
                          <a:solidFill>
                            <a:schemeClr val="tx1"/>
                          </a:solidFill>
                          <a:latin typeface="微软雅黑" pitchFamily="34" charset="-122"/>
                          <a:ea typeface="微软雅黑" pitchFamily="34" charset="-122"/>
                          <a:cs typeface="+mn-cs"/>
                        </a:rPr>
                        <a:t>Document</a:t>
                      </a:r>
                      <a:r>
                        <a:rPr lang="zh-CN" altLang="zh-CN" sz="1300" kern="1200">
                          <a:solidFill>
                            <a:schemeClr val="tx1"/>
                          </a:solidFill>
                          <a:latin typeface="微软雅黑" pitchFamily="34" charset="-122"/>
                          <a:ea typeface="微软雅黑" pitchFamily="34"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en-US" altLang="zh-CN" sz="1300" kern="1200">
                          <a:solidFill>
                            <a:schemeClr val="tx1"/>
                          </a:solidFill>
                          <a:latin typeface="微软雅黑" pitchFamily="34" charset="-122"/>
                          <a:ea typeface="微软雅黑" pitchFamily="34" charset="-122"/>
                          <a:cs typeface="+mn-cs"/>
                        </a:rPr>
                        <a:t>9</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en-US" altLang="zh-CN" sz="1300" kern="1200">
                          <a:solidFill>
                            <a:schemeClr val="tx1"/>
                          </a:solidFill>
                          <a:latin typeface="微软雅黑" pitchFamily="34" charset="-122"/>
                          <a:ea typeface="微软雅黑" pitchFamily="34" charset="-122"/>
                          <a:cs typeface="+mn-cs"/>
                        </a:rPr>
                        <a:t>HTML</a:t>
                      </a:r>
                      <a:r>
                        <a:rPr lang="zh-CN" altLang="zh-CN" sz="1300" kern="1200">
                          <a:solidFill>
                            <a:schemeClr val="tx1"/>
                          </a:solidFill>
                          <a:latin typeface="微软雅黑" pitchFamily="34" charset="-122"/>
                          <a:ea typeface="微软雅黑" pitchFamily="34" charset="-122"/>
                          <a:cs typeface="+mn-cs"/>
                        </a:rPr>
                        <a:t>文档根节点</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en-US" altLang="zh-CN" sz="1300" kern="1200">
                          <a:solidFill>
                            <a:schemeClr val="tx1"/>
                          </a:solidFill>
                          <a:latin typeface="微软雅黑" pitchFamily="34" charset="-122"/>
                          <a:ea typeface="微软雅黑" pitchFamily="34" charset="-122"/>
                          <a:cs typeface="+mn-cs"/>
                        </a:rPr>
                        <a:t>&lt;html&gt;</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5"/>
                  </a:ext>
                </a:extLst>
              </a:tr>
              <a:tr h="357190">
                <a:tc>
                  <a:txBody>
                    <a:bodyPr/>
                    <a:lstStyle/>
                    <a:p>
                      <a:pPr marL="0" algn="just" defTabSz="914400" rtl="0" eaLnBrk="1" latinLnBrk="0" hangingPunct="1">
                        <a:spcAft>
                          <a:spcPts val="0"/>
                        </a:spcAft>
                      </a:pPr>
                      <a:r>
                        <a:rPr lang="zh-CN" altLang="zh-CN" sz="1300" kern="1200">
                          <a:solidFill>
                            <a:schemeClr val="tx1"/>
                          </a:solidFill>
                          <a:latin typeface="微软雅黑" pitchFamily="34" charset="-122"/>
                          <a:ea typeface="微软雅黑" pitchFamily="34" charset="-122"/>
                          <a:cs typeface="+mn-cs"/>
                        </a:rPr>
                        <a:t>文档类型</a:t>
                      </a:r>
                      <a:endParaRPr lang="en-US" altLang="zh-CN" sz="1300" kern="1200">
                        <a:solidFill>
                          <a:schemeClr val="tx1"/>
                        </a:solidFill>
                        <a:latin typeface="微软雅黑" pitchFamily="34" charset="-122"/>
                        <a:ea typeface="微软雅黑" pitchFamily="34" charset="-122"/>
                        <a:cs typeface="+mn-cs"/>
                      </a:endParaRPr>
                    </a:p>
                    <a:p>
                      <a:pPr marL="0" algn="just" defTabSz="914400" rtl="0" eaLnBrk="1" latinLnBrk="0" hangingPunct="1">
                        <a:spcAft>
                          <a:spcPts val="0"/>
                        </a:spcAft>
                      </a:pPr>
                      <a:r>
                        <a:rPr lang="zh-CN" altLang="zh-CN" sz="1300" kern="1200">
                          <a:solidFill>
                            <a:schemeClr val="tx1"/>
                          </a:solidFill>
                          <a:latin typeface="微软雅黑" pitchFamily="34" charset="-122"/>
                          <a:ea typeface="微软雅黑" pitchFamily="34" charset="-122"/>
                          <a:cs typeface="+mn-cs"/>
                        </a:rPr>
                        <a:t>（</a:t>
                      </a:r>
                      <a:r>
                        <a:rPr lang="en-US" altLang="zh-CN" sz="1300" kern="1200">
                          <a:solidFill>
                            <a:schemeClr val="tx1"/>
                          </a:solidFill>
                          <a:latin typeface="微软雅黑" pitchFamily="34" charset="-122"/>
                          <a:ea typeface="微软雅黑" pitchFamily="34" charset="-122"/>
                          <a:cs typeface="+mn-cs"/>
                        </a:rPr>
                        <a:t>DocumentType</a:t>
                      </a:r>
                      <a:r>
                        <a:rPr lang="zh-CN" altLang="zh-CN" sz="1300" kern="1200">
                          <a:solidFill>
                            <a:schemeClr val="tx1"/>
                          </a:solidFill>
                          <a:latin typeface="微软雅黑" pitchFamily="34" charset="-122"/>
                          <a:ea typeface="微软雅黑" pitchFamily="34" charset="-122"/>
                          <a:cs typeface="+mn-cs"/>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algn="just" defTabSz="914400" rtl="0" eaLnBrk="1" latinLnBrk="0" hangingPunct="1">
                        <a:spcAft>
                          <a:spcPts val="0"/>
                        </a:spcAft>
                      </a:pPr>
                      <a:r>
                        <a:rPr lang="en-US" altLang="zh-CN" sz="1300" kern="1200">
                          <a:solidFill>
                            <a:schemeClr val="tx1"/>
                          </a:solidFill>
                          <a:latin typeface="微软雅黑" pitchFamily="34" charset="-122"/>
                          <a:ea typeface="微软雅黑" pitchFamily="34" charset="-122"/>
                          <a:cs typeface="+mn-cs"/>
                        </a:rPr>
                        <a:t>10</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algn="just" defTabSz="914400" rtl="0" eaLnBrk="1" latinLnBrk="0" hangingPunct="1">
                        <a:spcAft>
                          <a:spcPts val="0"/>
                        </a:spcAft>
                      </a:pPr>
                      <a:r>
                        <a:rPr lang="zh-CN" altLang="zh-CN" sz="1300" kern="1200">
                          <a:solidFill>
                            <a:schemeClr val="tx1"/>
                          </a:solidFill>
                          <a:latin typeface="微软雅黑" pitchFamily="34" charset="-122"/>
                          <a:ea typeface="微软雅黑" pitchFamily="34" charset="-122"/>
                          <a:cs typeface="+mn-cs"/>
                        </a:rPr>
                        <a:t>文档类型</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algn="just" defTabSz="914400" rtl="0" eaLnBrk="1" latinLnBrk="0" hangingPunct="1">
                        <a:spcAft>
                          <a:spcPts val="0"/>
                        </a:spcAft>
                      </a:pPr>
                      <a:r>
                        <a:rPr lang="en-US" altLang="zh-CN" sz="1300" kern="1200">
                          <a:solidFill>
                            <a:schemeClr val="tx1"/>
                          </a:solidFill>
                          <a:latin typeface="微软雅黑" pitchFamily="34" charset="-122"/>
                          <a:ea typeface="微软雅黑" pitchFamily="34" charset="-122"/>
                          <a:cs typeface="+mn-cs"/>
                        </a:rPr>
                        <a:t>&lt;!DOCTYPE HTML…&gt;</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a:xfrm>
            <a:off x="500040" y="857241"/>
            <a:ext cx="8207375" cy="571501"/>
          </a:xfrm>
        </p:spPr>
        <p:txBody>
          <a:bodyPr/>
          <a:lstStyle/>
          <a:p>
            <a:pPr>
              <a:buNone/>
            </a:pPr>
            <a:endParaRPr sz="1600"/>
          </a:p>
          <a:p>
            <a:pPr>
              <a:buNone/>
            </a:pPr>
            <a:endParaRPr sz="1600"/>
          </a:p>
          <a:p>
            <a:pPr>
              <a:buNone/>
            </a:pPr>
            <a:endParaRPr/>
          </a:p>
          <a:p>
            <a:pPr>
              <a:buNone/>
            </a:pPr>
            <a:endParaRPr/>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8</a:t>
            </a:fld>
            <a:endParaRPr lang="en-US" altLang="zh-CN"/>
          </a:p>
        </p:txBody>
      </p:sp>
      <p:sp>
        <p:nvSpPr>
          <p:cNvPr id="7" name="标题 2"/>
          <p:cNvSpPr>
            <a:spLocks noGrp="1"/>
          </p:cNvSpPr>
          <p:nvPr>
            <p:ph type="title"/>
          </p:nvPr>
        </p:nvSpPr>
        <p:spPr>
          <a:xfrm>
            <a:off x="957266" y="134542"/>
            <a:ext cx="6257940" cy="508383"/>
          </a:xfrm>
        </p:spPr>
        <p:txBody>
          <a:bodyPr>
            <a:normAutofit/>
          </a:bodyPr>
          <a:lstStyle/>
          <a:p>
            <a:r>
              <a:rPr lang="en-US" altLang="zh-CN" sz="2400"/>
              <a:t>7.2.3  </a:t>
            </a:r>
            <a:r>
              <a:rPr sz="2400"/>
              <a:t>数组对象的常用方法</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 name="Group 96"/>
          <p:cNvGraphicFramePr>
            <a:graphicFrameLocks noGrp="1"/>
          </p:cNvGraphicFramePr>
          <p:nvPr>
            <p:extLst>
              <p:ext uri="{D42A27DB-BD31-4B8C-83A1-F6EECF244321}">
                <p14:modId xmlns:p14="http://schemas.microsoft.com/office/powerpoint/2010/main" val="37705530"/>
              </p:ext>
            </p:extLst>
          </p:nvPr>
        </p:nvGraphicFramePr>
        <p:xfrm>
          <a:off x="539552" y="928676"/>
          <a:ext cx="7604348" cy="2993598"/>
        </p:xfrm>
        <a:graphic>
          <a:graphicData uri="http://schemas.openxmlformats.org/drawingml/2006/table">
            <a:tbl>
              <a:tblPr/>
              <a:tblGrid>
                <a:gridCol w="1460680">
                  <a:extLst>
                    <a:ext uri="{9D8B030D-6E8A-4147-A177-3AD203B41FA5}">
                      <a16:colId xmlns:a16="http://schemas.microsoft.com/office/drawing/2014/main" val="20000"/>
                    </a:ext>
                  </a:extLst>
                </a:gridCol>
                <a:gridCol w="6143668">
                  <a:extLst>
                    <a:ext uri="{9D8B030D-6E8A-4147-A177-3AD203B41FA5}">
                      <a16:colId xmlns:a16="http://schemas.microsoft.com/office/drawing/2014/main" val="20001"/>
                    </a:ext>
                  </a:extLst>
                </a:gridCol>
              </a:tblGrid>
              <a:tr h="31977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a:ln>
                            <a:noFill/>
                          </a:ln>
                          <a:solidFill>
                            <a:srgbClr val="FFFFFF"/>
                          </a:solidFill>
                          <a:effectLst/>
                          <a:latin typeface="微软雅黑" pitchFamily="34" charset="-122"/>
                          <a:ea typeface="微软雅黑" pitchFamily="34" charset="-122"/>
                          <a:cs typeface="+mn-cs"/>
                        </a:rPr>
                        <a:t>方 法</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a:ln>
                            <a:noFill/>
                          </a:ln>
                          <a:solidFill>
                            <a:srgbClr val="FFFFFF"/>
                          </a:solidFill>
                          <a:effectLst/>
                          <a:latin typeface="微软雅黑" pitchFamily="34" charset="-122"/>
                          <a:ea typeface="微软雅黑" pitchFamily="34" charset="-122"/>
                          <a:cs typeface="+mn-cs"/>
                        </a:rPr>
                        <a:t>描 述</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55774">
                <a:tc>
                  <a:txBody>
                    <a:bodyPr/>
                    <a:lstStyle/>
                    <a:p>
                      <a:pPr algn="just">
                        <a:spcAft>
                          <a:spcPts val="0"/>
                        </a:spcAft>
                      </a:pPr>
                      <a:r>
                        <a:rPr lang="en-US" sz="1300" kern="1200" err="1">
                          <a:solidFill>
                            <a:schemeClr val="tx1"/>
                          </a:solidFill>
                          <a:latin typeface="微软雅黑" pitchFamily="34" charset="-122"/>
                          <a:ea typeface="微软雅黑" pitchFamily="34" charset="-122"/>
                          <a:cs typeface="+mn-cs"/>
                        </a:rPr>
                        <a:t>concat</a:t>
                      </a:r>
                      <a:r>
                        <a:rPr lang="en-US" sz="1300" kern="1200">
                          <a:solidFill>
                            <a:schemeClr val="tx1"/>
                          </a:solidFill>
                          <a:latin typeface="微软雅黑" pitchFamily="34" charset="-122"/>
                          <a:ea typeface="微软雅黑" pitchFamily="34" charset="-122"/>
                          <a:cs typeface="+mn-cs"/>
                        </a:rPr>
                        <a:t>()</a:t>
                      </a:r>
                      <a:endParaRPr 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sz="1300" kern="1200">
                          <a:solidFill>
                            <a:schemeClr val="tx1"/>
                          </a:solidFill>
                          <a:latin typeface="微软雅黑" pitchFamily="34" charset="-122"/>
                          <a:ea typeface="微软雅黑" pitchFamily="34" charset="-122"/>
                          <a:cs typeface="+mn-cs"/>
                        </a:rPr>
                        <a:t>用于连接两个或多个数组</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1"/>
                  </a:ext>
                </a:extLst>
              </a:tr>
              <a:tr h="328841">
                <a:tc>
                  <a:txBody>
                    <a:bodyPr/>
                    <a:lstStyle/>
                    <a:p>
                      <a:pPr marL="0" algn="just" defTabSz="914400" rtl="0" eaLnBrk="1" latinLnBrk="0" hangingPunct="1">
                        <a:spcAft>
                          <a:spcPts val="0"/>
                        </a:spcAft>
                      </a:pPr>
                      <a:r>
                        <a:rPr lang="en-US" sz="1300" kern="1200">
                          <a:solidFill>
                            <a:schemeClr val="tx1"/>
                          </a:solidFill>
                          <a:latin typeface="微软雅黑" pitchFamily="34" charset="-122"/>
                          <a:ea typeface="微软雅黑" pitchFamily="34" charset="-122"/>
                          <a:cs typeface="+mn-cs"/>
                        </a:rPr>
                        <a:t>join()</a:t>
                      </a:r>
                      <a:endParaRPr 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algn="just" defTabSz="914400" rtl="0" eaLnBrk="1" latinLnBrk="0" hangingPunct="1">
                        <a:spcAft>
                          <a:spcPts val="0"/>
                        </a:spcAft>
                      </a:pPr>
                      <a:r>
                        <a:rPr lang="zh-CN" sz="1300" kern="1200">
                          <a:solidFill>
                            <a:schemeClr val="tx1"/>
                          </a:solidFill>
                          <a:latin typeface="微软雅黑" pitchFamily="34" charset="-122"/>
                          <a:ea typeface="微软雅黑" pitchFamily="34" charset="-122"/>
                          <a:cs typeface="+mn-cs"/>
                        </a:rPr>
                        <a:t>用于把数组中的所有元素放入一个字符串，并用指定的分隔符隔开</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2"/>
                  </a:ext>
                </a:extLst>
              </a:tr>
              <a:tr h="273137">
                <a:tc>
                  <a:txBody>
                    <a:bodyPr/>
                    <a:lstStyle/>
                    <a:p>
                      <a:pPr marL="0" algn="just" defTabSz="914400" rtl="0" eaLnBrk="1" latinLnBrk="0" hangingPunct="1">
                        <a:spcAft>
                          <a:spcPts val="0"/>
                        </a:spcAft>
                      </a:pPr>
                      <a:r>
                        <a:rPr lang="en-US" sz="1300" kern="1200">
                          <a:solidFill>
                            <a:schemeClr val="tx1"/>
                          </a:solidFill>
                          <a:latin typeface="微软雅黑" pitchFamily="34" charset="-122"/>
                          <a:ea typeface="微软雅黑" pitchFamily="34" charset="-122"/>
                          <a:cs typeface="+mn-cs"/>
                        </a:rPr>
                        <a:t>push()</a:t>
                      </a:r>
                      <a:endParaRPr 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sz="1300" kern="1200">
                          <a:solidFill>
                            <a:schemeClr val="tx1"/>
                          </a:solidFill>
                          <a:latin typeface="微软雅黑" pitchFamily="34" charset="-122"/>
                          <a:ea typeface="微软雅黑" pitchFamily="34" charset="-122"/>
                          <a:cs typeface="+mn-cs"/>
                        </a:rPr>
                        <a:t>可向数组的末尾添加一个或多个元素，并返回新的长度</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3"/>
                  </a:ext>
                </a:extLst>
              </a:tr>
              <a:tr h="286012">
                <a:tc>
                  <a:txBody>
                    <a:bodyPr/>
                    <a:lstStyle/>
                    <a:p>
                      <a:pPr marL="0" algn="just" defTabSz="914400" rtl="0" eaLnBrk="1" latinLnBrk="0" hangingPunct="1">
                        <a:spcAft>
                          <a:spcPts val="0"/>
                        </a:spcAft>
                      </a:pPr>
                      <a:r>
                        <a:rPr lang="en-US" sz="1300" kern="1200">
                          <a:solidFill>
                            <a:schemeClr val="tx1"/>
                          </a:solidFill>
                          <a:latin typeface="微软雅黑" pitchFamily="34" charset="-122"/>
                          <a:ea typeface="微软雅黑" pitchFamily="34" charset="-122"/>
                          <a:cs typeface="+mn-cs"/>
                        </a:rPr>
                        <a:t>pop()</a:t>
                      </a:r>
                      <a:endParaRPr 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algn="just" defTabSz="914400" rtl="0" eaLnBrk="1" latinLnBrk="0" hangingPunct="1">
                        <a:spcAft>
                          <a:spcPts val="0"/>
                        </a:spcAft>
                      </a:pPr>
                      <a:r>
                        <a:rPr lang="zh-CN" sz="1300" kern="1200">
                          <a:solidFill>
                            <a:schemeClr val="tx1"/>
                          </a:solidFill>
                          <a:latin typeface="微软雅黑" pitchFamily="34" charset="-122"/>
                          <a:ea typeface="微软雅黑" pitchFamily="34" charset="-122"/>
                          <a:cs typeface="+mn-cs"/>
                        </a:rPr>
                        <a:t>用于删除并返回数组的最后一个元素</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4"/>
                  </a:ext>
                </a:extLst>
              </a:tr>
              <a:tr h="286012">
                <a:tc>
                  <a:txBody>
                    <a:bodyPr/>
                    <a:lstStyle/>
                    <a:p>
                      <a:pPr algn="just">
                        <a:spcAft>
                          <a:spcPts val="0"/>
                        </a:spcAft>
                      </a:pPr>
                      <a:r>
                        <a:rPr lang="en-US" sz="1300" kern="1200">
                          <a:solidFill>
                            <a:schemeClr val="tx1"/>
                          </a:solidFill>
                          <a:latin typeface="微软雅黑" pitchFamily="34" charset="-122"/>
                          <a:ea typeface="微软雅黑" pitchFamily="34" charset="-122"/>
                          <a:cs typeface="+mn-cs"/>
                        </a:rPr>
                        <a:t>shift()</a:t>
                      </a:r>
                      <a:endParaRPr 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sz="1300" kern="1200">
                          <a:solidFill>
                            <a:schemeClr val="tx1"/>
                          </a:solidFill>
                          <a:latin typeface="微软雅黑" pitchFamily="34" charset="-122"/>
                          <a:ea typeface="微软雅黑" pitchFamily="34" charset="-122"/>
                          <a:cs typeface="+mn-cs"/>
                        </a:rPr>
                        <a:t>用于删除并返回数组的第一个元素</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5"/>
                  </a:ext>
                </a:extLst>
              </a:tr>
              <a:tr h="286012">
                <a:tc>
                  <a:txBody>
                    <a:bodyPr/>
                    <a:lstStyle/>
                    <a:p>
                      <a:pPr algn="just">
                        <a:spcAft>
                          <a:spcPts val="0"/>
                        </a:spcAft>
                      </a:pPr>
                      <a:r>
                        <a:rPr lang="en-US" sz="1300" kern="1200">
                          <a:solidFill>
                            <a:schemeClr val="tx1"/>
                          </a:solidFill>
                          <a:latin typeface="微软雅黑" pitchFamily="34" charset="-122"/>
                          <a:ea typeface="微软雅黑" pitchFamily="34" charset="-122"/>
                          <a:cs typeface="+mn-cs"/>
                        </a:rPr>
                        <a:t>reverse()</a:t>
                      </a:r>
                      <a:endParaRPr 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algn="just" defTabSz="914400" rtl="0" eaLnBrk="1" latinLnBrk="0" hangingPunct="1">
                        <a:spcAft>
                          <a:spcPts val="0"/>
                        </a:spcAft>
                      </a:pPr>
                      <a:r>
                        <a:rPr lang="zh-CN" sz="1300" kern="1200">
                          <a:solidFill>
                            <a:schemeClr val="tx1"/>
                          </a:solidFill>
                          <a:latin typeface="微软雅黑" pitchFamily="34" charset="-122"/>
                          <a:ea typeface="微软雅黑" pitchFamily="34" charset="-122"/>
                          <a:cs typeface="+mn-cs"/>
                        </a:rPr>
                        <a:t>在原有数组的基础上，颠倒数组中元素的顺序，不会创建新的数组</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6"/>
                  </a:ext>
                </a:extLst>
              </a:tr>
              <a:tr h="286012">
                <a:tc>
                  <a:txBody>
                    <a:bodyPr/>
                    <a:lstStyle/>
                    <a:p>
                      <a:pPr algn="just">
                        <a:spcAft>
                          <a:spcPts val="0"/>
                        </a:spcAft>
                      </a:pPr>
                      <a:r>
                        <a:rPr lang="en-US" sz="1300" kern="1200">
                          <a:solidFill>
                            <a:schemeClr val="tx1"/>
                          </a:solidFill>
                          <a:latin typeface="微软雅黑" pitchFamily="34" charset="-122"/>
                          <a:ea typeface="微软雅黑" pitchFamily="34" charset="-122"/>
                          <a:cs typeface="+mn-cs"/>
                        </a:rPr>
                        <a:t>slice()</a:t>
                      </a:r>
                      <a:endParaRPr 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sz="1300" kern="1200">
                          <a:solidFill>
                            <a:schemeClr val="tx1"/>
                          </a:solidFill>
                          <a:latin typeface="微软雅黑" pitchFamily="34" charset="-122"/>
                          <a:ea typeface="微软雅黑" pitchFamily="34" charset="-122"/>
                          <a:cs typeface="+mn-cs"/>
                        </a:rPr>
                        <a:t>可从已有的数组中返回选定的元素</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7"/>
                  </a:ext>
                </a:extLst>
              </a:tr>
              <a:tr h="286012">
                <a:tc>
                  <a:txBody>
                    <a:bodyPr/>
                    <a:lstStyle/>
                    <a:p>
                      <a:pPr marL="0" algn="just" defTabSz="914400" rtl="0" eaLnBrk="1" latinLnBrk="0" hangingPunct="1">
                        <a:spcAft>
                          <a:spcPts val="0"/>
                        </a:spcAft>
                      </a:pPr>
                      <a:r>
                        <a:rPr lang="en-US" sz="1300" kern="1200">
                          <a:solidFill>
                            <a:schemeClr val="tx1"/>
                          </a:solidFill>
                          <a:latin typeface="微软雅黑" pitchFamily="34" charset="-122"/>
                          <a:ea typeface="微软雅黑" pitchFamily="34" charset="-122"/>
                          <a:cs typeface="+mn-cs"/>
                        </a:rPr>
                        <a:t>sort()</a:t>
                      </a:r>
                      <a:endParaRPr 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algn="just" defTabSz="914400" rtl="0" eaLnBrk="1" latinLnBrk="0" hangingPunct="1">
                        <a:spcAft>
                          <a:spcPts val="0"/>
                        </a:spcAft>
                      </a:pPr>
                      <a:r>
                        <a:rPr lang="zh-CN" sz="1300" kern="1200">
                          <a:solidFill>
                            <a:schemeClr val="tx1"/>
                          </a:solidFill>
                          <a:latin typeface="微软雅黑" pitchFamily="34" charset="-122"/>
                          <a:ea typeface="微软雅黑" pitchFamily="34" charset="-122"/>
                          <a:cs typeface="+mn-cs"/>
                        </a:rPr>
                        <a:t>用于对数组的元素进行排序</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8"/>
                  </a:ext>
                </a:extLst>
              </a:tr>
              <a:tr h="286012">
                <a:tc>
                  <a:txBody>
                    <a:bodyPr/>
                    <a:lstStyle/>
                    <a:p>
                      <a:pPr algn="just">
                        <a:spcAft>
                          <a:spcPts val="0"/>
                        </a:spcAft>
                      </a:pPr>
                      <a:r>
                        <a:rPr lang="en-US" sz="1300" kern="1200">
                          <a:solidFill>
                            <a:schemeClr val="tx1"/>
                          </a:solidFill>
                          <a:latin typeface="微软雅黑" pitchFamily="34" charset="-122"/>
                          <a:ea typeface="微软雅黑" pitchFamily="34" charset="-122"/>
                          <a:cs typeface="+mn-cs"/>
                        </a:rPr>
                        <a:t>splice()</a:t>
                      </a:r>
                      <a:endParaRPr 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sz="1300" kern="1200">
                          <a:solidFill>
                            <a:schemeClr val="tx1"/>
                          </a:solidFill>
                          <a:latin typeface="微软雅黑" pitchFamily="34" charset="-122"/>
                          <a:ea typeface="微软雅黑" pitchFamily="34" charset="-122"/>
                          <a:cs typeface="+mn-cs"/>
                        </a:rPr>
                        <a:t>向数组中添加或删除一个或多个元素，然后返回被删除的元素</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9"/>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normAutofit/>
          </a:bodyPr>
          <a:lstStyle/>
          <a:p>
            <a:pPr>
              <a:lnSpc>
                <a:spcPct val="150000"/>
              </a:lnSpc>
            </a:pPr>
            <a:r>
              <a:rPr lang="en-US" altLang="zh-CN" sz="1950"/>
              <a:t>DOM </a:t>
            </a:r>
            <a:r>
              <a:rPr lang="zh-CN" altLang="en-US" sz="1950"/>
              <a:t>是这样规定的：</a:t>
            </a:r>
          </a:p>
          <a:p>
            <a:pPr lvl="2">
              <a:lnSpc>
                <a:spcPct val="150000"/>
              </a:lnSpc>
              <a:buFont typeface="Calibri" pitchFamily="34" charset="0"/>
              <a:buChar char="−"/>
            </a:pPr>
            <a:r>
              <a:rPr lang="zh-CN" altLang="en-US" sz="1800"/>
              <a:t>整个文档是一个文档节点 </a:t>
            </a:r>
          </a:p>
          <a:p>
            <a:pPr lvl="2">
              <a:lnSpc>
                <a:spcPct val="150000"/>
              </a:lnSpc>
              <a:buFont typeface="Calibri" pitchFamily="34" charset="0"/>
              <a:buChar char="−"/>
            </a:pPr>
            <a:r>
              <a:rPr lang="zh-CN" altLang="en-US" sz="1800"/>
              <a:t>每个 </a:t>
            </a:r>
            <a:r>
              <a:rPr lang="en-US" altLang="zh-CN" sz="1800"/>
              <a:t>HTML </a:t>
            </a:r>
            <a:r>
              <a:rPr lang="zh-CN" altLang="en-US" sz="1800"/>
              <a:t>标签是一个元素节点 </a:t>
            </a:r>
          </a:p>
          <a:p>
            <a:pPr lvl="2">
              <a:lnSpc>
                <a:spcPct val="150000"/>
              </a:lnSpc>
              <a:buFont typeface="Calibri" pitchFamily="34" charset="0"/>
              <a:buChar char="−"/>
            </a:pPr>
            <a:r>
              <a:rPr lang="zh-CN" altLang="en-US" sz="1800"/>
              <a:t>包含在 </a:t>
            </a:r>
            <a:r>
              <a:rPr lang="en-US" altLang="zh-CN" sz="1800"/>
              <a:t>HTML </a:t>
            </a:r>
            <a:r>
              <a:rPr lang="zh-CN" altLang="en-US" sz="1800"/>
              <a:t>元素中的文本是文本节点 </a:t>
            </a:r>
          </a:p>
          <a:p>
            <a:pPr lvl="2">
              <a:lnSpc>
                <a:spcPct val="150000"/>
              </a:lnSpc>
              <a:buFont typeface="Calibri" pitchFamily="34" charset="0"/>
              <a:buChar char="−"/>
            </a:pPr>
            <a:r>
              <a:rPr lang="zh-CN" altLang="en-US" sz="1800"/>
              <a:t>每一个 </a:t>
            </a:r>
            <a:r>
              <a:rPr lang="en-US" altLang="zh-CN" sz="1800"/>
              <a:t>HTML </a:t>
            </a:r>
            <a:r>
              <a:rPr lang="zh-CN" altLang="en-US" sz="1800"/>
              <a:t>属性是一个属性节点 </a:t>
            </a:r>
            <a:endParaRPr lang="en-US" altLang="zh-CN" sz="1800"/>
          </a:p>
          <a:p>
            <a:pPr lvl="2">
              <a:lnSpc>
                <a:spcPct val="150000"/>
              </a:lnSpc>
              <a:buFont typeface="Calibri" pitchFamily="34" charset="0"/>
              <a:buChar char="−"/>
            </a:pPr>
            <a:r>
              <a:rPr lang="zh-CN" altLang="en-US" sz="1800"/>
              <a:t>除此之外，还有注释节点等</a:t>
            </a:r>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80</a:t>
            </a:fld>
            <a:r>
              <a:rPr lang="en-US" altLang="zh-CN"/>
              <a:t>-</a:t>
            </a:r>
            <a:endParaRPr lang="zh-CN" altLang="en-US"/>
          </a:p>
        </p:txBody>
      </p:sp>
      <p:sp>
        <p:nvSpPr>
          <p:cNvPr id="4" name="内容占位符 3"/>
          <p:cNvSpPr>
            <a:spLocks noGrp="1"/>
          </p:cNvSpPr>
          <p:nvPr>
            <p:ph sz="quarter" idx="4294967295"/>
          </p:nvPr>
        </p:nvSpPr>
        <p:spPr>
          <a:xfrm>
            <a:off x="1493658" y="303498"/>
            <a:ext cx="4446494" cy="451765"/>
          </a:xfrm>
        </p:spPr>
        <p:txBody>
          <a:bodyPr/>
          <a:lstStyle/>
          <a:p>
            <a:r>
              <a:rPr lang="zh-CN" altLang="en-US">
                <a:solidFill>
                  <a:srgbClr val="0000FF"/>
                </a:solidFill>
              </a:rPr>
              <a:t>文档对象模型（</a:t>
            </a:r>
            <a:r>
              <a:rPr lang="en-US" altLang="zh-CN">
                <a:solidFill>
                  <a:srgbClr val="0000FF"/>
                </a:solidFill>
              </a:rPr>
              <a:t>DOM</a:t>
            </a:r>
            <a:r>
              <a:rPr lang="zh-CN" altLang="en-US">
                <a:solidFill>
                  <a:srgbClr val="0000FF"/>
                </a:solidFill>
              </a:rPr>
              <a:t>）</a:t>
            </a:r>
          </a:p>
        </p:txBody>
      </p:sp>
    </p:spTree>
    <p:extLst>
      <p:ext uri="{BB962C8B-B14F-4D97-AF65-F5344CB8AC3E}">
        <p14:creationId xmlns:p14="http://schemas.microsoft.com/office/powerpoint/2010/main" val="22257365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81</a:t>
            </a:fld>
            <a:endParaRPr lang="en-US" altLang="zh-CN"/>
          </a:p>
        </p:txBody>
      </p:sp>
      <p:sp>
        <p:nvSpPr>
          <p:cNvPr id="7" name="标题 2"/>
          <p:cNvSpPr>
            <a:spLocks noGrp="1"/>
          </p:cNvSpPr>
          <p:nvPr>
            <p:ph type="title"/>
          </p:nvPr>
        </p:nvSpPr>
        <p:spPr>
          <a:xfrm>
            <a:off x="957266" y="134542"/>
            <a:ext cx="5829312" cy="508383"/>
          </a:xfrm>
        </p:spPr>
        <p:txBody>
          <a:bodyPr>
            <a:normAutofit/>
          </a:bodyPr>
          <a:lstStyle/>
          <a:p>
            <a:r>
              <a:rPr lang="en-US" sz="2400"/>
              <a:t>Element</a:t>
            </a:r>
            <a:r>
              <a:rPr sz="2400"/>
              <a:t>对象的常用属性</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7"/>
          <p:cNvSpPr txBox="1">
            <a:spLocks/>
          </p:cNvSpPr>
          <p:nvPr/>
        </p:nvSpPr>
        <p:spPr bwMode="auto">
          <a:xfrm>
            <a:off x="500040" y="714362"/>
            <a:ext cx="8207375" cy="4286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buFont typeface="Wingdings" pitchFamily="2" charset="2"/>
              <a:buChar char="l"/>
            </a:pPr>
            <a:r>
              <a:rPr lang="en-US" altLang="zh-CN" sz="1400" b="1">
                <a:latin typeface="Adobe 宋体 Std L" pitchFamily="18" charset="-122"/>
                <a:ea typeface="Adobe 宋体 Std L" pitchFamily="18" charset="-122"/>
                <a:cs typeface="华文细黑" pitchFamily="2" charset="-122"/>
              </a:rPr>
              <a:t>Element</a:t>
            </a:r>
            <a:r>
              <a:rPr lang="zh-CN" altLang="en-US" sz="1400" b="1">
                <a:latin typeface="Adobe 宋体 Std L" pitchFamily="18" charset="-122"/>
                <a:ea typeface="Adobe 宋体 Std L" pitchFamily="18" charset="-122"/>
                <a:cs typeface="华文细黑" pitchFamily="2" charset="-122"/>
              </a:rPr>
              <a:t>对象继承了</a:t>
            </a:r>
            <a:r>
              <a:rPr lang="en-US" altLang="zh-CN" sz="1400" b="1">
                <a:latin typeface="Adobe 宋体 Std L" pitchFamily="18" charset="-122"/>
                <a:ea typeface="Adobe 宋体 Std L" pitchFamily="18" charset="-122"/>
                <a:cs typeface="华文细黑" pitchFamily="2" charset="-122"/>
              </a:rPr>
              <a:t>Node</a:t>
            </a:r>
            <a:r>
              <a:rPr lang="zh-CN" altLang="en-US" sz="1400" b="1">
                <a:latin typeface="Adobe 宋体 Std L" pitchFamily="18" charset="-122"/>
                <a:ea typeface="Adobe 宋体 Std L" pitchFamily="18" charset="-122"/>
                <a:cs typeface="华文细黑" pitchFamily="2" charset="-122"/>
              </a:rPr>
              <a:t>对象，是</a:t>
            </a:r>
            <a:r>
              <a:rPr lang="en-US" altLang="zh-CN" sz="1400" b="1">
                <a:latin typeface="Adobe 宋体 Std L" pitchFamily="18" charset="-122"/>
                <a:ea typeface="Adobe 宋体 Std L" pitchFamily="18" charset="-122"/>
                <a:cs typeface="华文细黑" pitchFamily="2" charset="-122"/>
              </a:rPr>
              <a:t>Node</a:t>
            </a:r>
            <a:r>
              <a:rPr lang="zh-CN" altLang="en-US" sz="1400" b="1">
                <a:latin typeface="Adobe 宋体 Std L" pitchFamily="18" charset="-122"/>
                <a:ea typeface="Adobe 宋体 Std L" pitchFamily="18" charset="-122"/>
                <a:cs typeface="华文细黑" pitchFamily="2" charset="-122"/>
              </a:rPr>
              <a:t>对象中的一种</a:t>
            </a:r>
            <a:endParaRPr kumimoji="0" lang="en-US" altLang="zh-CN" sz="18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p:txBody>
      </p:sp>
      <p:graphicFrame>
        <p:nvGraphicFramePr>
          <p:cNvPr id="13" name="Group 96"/>
          <p:cNvGraphicFramePr>
            <a:graphicFrameLocks noGrp="1"/>
          </p:cNvGraphicFramePr>
          <p:nvPr/>
        </p:nvGraphicFramePr>
        <p:xfrm>
          <a:off x="785786" y="1142990"/>
          <a:ext cx="7500990" cy="3786218"/>
        </p:xfrm>
        <a:graphic>
          <a:graphicData uri="http://schemas.openxmlformats.org/drawingml/2006/table">
            <a:tbl>
              <a:tblPr/>
              <a:tblGrid>
                <a:gridCol w="1730998">
                  <a:extLst>
                    <a:ext uri="{9D8B030D-6E8A-4147-A177-3AD203B41FA5}">
                      <a16:colId xmlns:a16="http://schemas.microsoft.com/office/drawing/2014/main" val="20000"/>
                    </a:ext>
                  </a:extLst>
                </a:gridCol>
                <a:gridCol w="5769992">
                  <a:extLst>
                    <a:ext uri="{9D8B030D-6E8A-4147-A177-3AD203B41FA5}">
                      <a16:colId xmlns:a16="http://schemas.microsoft.com/office/drawing/2014/main" val="20001"/>
                    </a:ext>
                  </a:extLst>
                </a:gridCol>
              </a:tblGrid>
              <a:tr h="24393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a:ln>
                            <a:noFill/>
                          </a:ln>
                          <a:solidFill>
                            <a:srgbClr val="FFFFFF"/>
                          </a:solidFill>
                          <a:effectLst/>
                          <a:latin typeface="微软雅黑" pitchFamily="34" charset="-122"/>
                          <a:ea typeface="微软雅黑" pitchFamily="34" charset="-122"/>
                          <a:cs typeface="+mn-cs"/>
                        </a:rPr>
                        <a:t>属 性</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a:ln>
                            <a:noFill/>
                          </a:ln>
                          <a:solidFill>
                            <a:srgbClr val="FFFFFF"/>
                          </a:solidFill>
                          <a:effectLst/>
                          <a:latin typeface="微软雅黑" pitchFamily="34" charset="-122"/>
                          <a:ea typeface="微软雅黑" pitchFamily="34" charset="-122"/>
                          <a:cs typeface="+mn-cs"/>
                        </a:rPr>
                        <a:t>描 述</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272483">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300" kern="1200">
                          <a:solidFill>
                            <a:schemeClr val="tx1"/>
                          </a:solidFill>
                          <a:latin typeface="微软雅黑" pitchFamily="34" charset="-122"/>
                          <a:ea typeface="微软雅黑" pitchFamily="34" charset="-122"/>
                          <a:cs typeface="+mn-cs"/>
                        </a:rPr>
                        <a:t>attributes</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zh-CN" sz="1300" kern="1200">
                          <a:solidFill>
                            <a:schemeClr val="tx1"/>
                          </a:solidFill>
                          <a:latin typeface="微软雅黑" pitchFamily="34" charset="-122"/>
                          <a:ea typeface="微软雅黑" pitchFamily="34" charset="-122"/>
                          <a:cs typeface="+mn-cs"/>
                        </a:rPr>
                        <a:t>返回指定节点的属性集合</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1"/>
                  </a:ext>
                </a:extLst>
              </a:tr>
              <a:tr h="272483">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300" kern="1200" err="1">
                          <a:solidFill>
                            <a:schemeClr val="tx1"/>
                          </a:solidFill>
                          <a:latin typeface="微软雅黑" pitchFamily="34" charset="-122"/>
                          <a:ea typeface="微软雅黑" pitchFamily="34" charset="-122"/>
                          <a:cs typeface="+mn-cs"/>
                        </a:rPr>
                        <a:t>childNodes</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zh-CN" sz="1300" kern="1200">
                          <a:solidFill>
                            <a:schemeClr val="tx1"/>
                          </a:solidFill>
                          <a:latin typeface="微软雅黑" pitchFamily="34" charset="-122"/>
                          <a:ea typeface="微软雅黑" pitchFamily="34" charset="-122"/>
                          <a:cs typeface="+mn-cs"/>
                        </a:rPr>
                        <a:t>标准属性，返回直接后代的元素节点和文本节点的集合，类型为</a:t>
                      </a:r>
                      <a:r>
                        <a:rPr lang="en-US" altLang="zh-CN" sz="1300" kern="1200" err="1">
                          <a:solidFill>
                            <a:schemeClr val="tx1"/>
                          </a:solidFill>
                          <a:latin typeface="微软雅黑" pitchFamily="34" charset="-122"/>
                          <a:ea typeface="微软雅黑" pitchFamily="34" charset="-122"/>
                          <a:cs typeface="+mn-cs"/>
                        </a:rPr>
                        <a:t>NodeList</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2"/>
                  </a:ext>
                </a:extLst>
              </a:tr>
              <a:tr h="272483">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300" kern="1200">
                          <a:solidFill>
                            <a:schemeClr val="tx1"/>
                          </a:solidFill>
                          <a:latin typeface="微软雅黑" pitchFamily="34" charset="-122"/>
                          <a:ea typeface="微软雅黑" pitchFamily="34" charset="-122"/>
                          <a:cs typeface="+mn-cs"/>
                        </a:rPr>
                        <a:t>children</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zh-CN" sz="1300" kern="1200">
                          <a:solidFill>
                            <a:schemeClr val="tx1"/>
                          </a:solidFill>
                          <a:latin typeface="微软雅黑" pitchFamily="34" charset="-122"/>
                          <a:ea typeface="微软雅黑" pitchFamily="34" charset="-122"/>
                          <a:cs typeface="+mn-cs"/>
                        </a:rPr>
                        <a:t>非标准属性，返回直接后代的元素节点的集合，类型为</a:t>
                      </a:r>
                      <a:r>
                        <a:rPr lang="en-US" altLang="zh-CN" sz="1300" kern="1200">
                          <a:solidFill>
                            <a:schemeClr val="tx1"/>
                          </a:solidFill>
                          <a:latin typeface="微软雅黑" pitchFamily="34" charset="-122"/>
                          <a:ea typeface="微软雅黑" pitchFamily="34" charset="-122"/>
                          <a:cs typeface="+mn-cs"/>
                        </a:rPr>
                        <a:t>Array</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3"/>
                  </a:ext>
                </a:extLst>
              </a:tr>
              <a:tr h="272483">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300" kern="1200">
                          <a:solidFill>
                            <a:schemeClr val="tx1"/>
                          </a:solidFill>
                          <a:latin typeface="微软雅黑" pitchFamily="34" charset="-122"/>
                          <a:ea typeface="微软雅黑" pitchFamily="34" charset="-122"/>
                          <a:cs typeface="+mn-cs"/>
                        </a:rPr>
                        <a:t>innerHTML</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zh-CN" sz="1300" kern="1200">
                          <a:solidFill>
                            <a:schemeClr val="tx1"/>
                          </a:solidFill>
                          <a:latin typeface="微软雅黑" pitchFamily="34" charset="-122"/>
                          <a:ea typeface="微软雅黑" pitchFamily="34" charset="-122"/>
                          <a:cs typeface="+mn-cs"/>
                        </a:rPr>
                        <a:t>设置或返回元素的内部</a:t>
                      </a:r>
                      <a:r>
                        <a:rPr lang="en-US" altLang="zh-CN" sz="1300" kern="1200">
                          <a:solidFill>
                            <a:schemeClr val="tx1"/>
                          </a:solidFill>
                          <a:latin typeface="微软雅黑" pitchFamily="34" charset="-122"/>
                          <a:ea typeface="微软雅黑" pitchFamily="34" charset="-122"/>
                          <a:cs typeface="+mn-cs"/>
                        </a:rPr>
                        <a:t>HTML</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4"/>
                  </a:ext>
                </a:extLst>
              </a:tr>
              <a:tr h="272483">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300" kern="1200">
                          <a:solidFill>
                            <a:schemeClr val="tx1"/>
                          </a:solidFill>
                          <a:latin typeface="微软雅黑" pitchFamily="34" charset="-122"/>
                          <a:ea typeface="微软雅黑" pitchFamily="34" charset="-122"/>
                          <a:cs typeface="+mn-cs"/>
                        </a:rPr>
                        <a:t>className</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zh-CN" sz="1300" kern="1200">
                          <a:solidFill>
                            <a:schemeClr val="tx1"/>
                          </a:solidFill>
                          <a:latin typeface="微软雅黑" pitchFamily="34" charset="-122"/>
                          <a:ea typeface="微软雅黑" pitchFamily="34" charset="-122"/>
                          <a:cs typeface="+mn-cs"/>
                        </a:rPr>
                        <a:t>设置或返回元素的</a:t>
                      </a:r>
                      <a:r>
                        <a:rPr lang="en-US" altLang="zh-CN" sz="1300" kern="1200">
                          <a:solidFill>
                            <a:schemeClr val="tx1"/>
                          </a:solidFill>
                          <a:latin typeface="微软雅黑" pitchFamily="34" charset="-122"/>
                          <a:ea typeface="微软雅黑" pitchFamily="34" charset="-122"/>
                          <a:cs typeface="+mn-cs"/>
                        </a:rPr>
                        <a:t>class</a:t>
                      </a:r>
                      <a:r>
                        <a:rPr lang="zh-CN" altLang="zh-CN" sz="1300" kern="1200">
                          <a:solidFill>
                            <a:schemeClr val="tx1"/>
                          </a:solidFill>
                          <a:latin typeface="微软雅黑" pitchFamily="34" charset="-122"/>
                          <a:ea typeface="微软雅黑" pitchFamily="34" charset="-122"/>
                          <a:cs typeface="+mn-cs"/>
                        </a:rPr>
                        <a:t>属性</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5"/>
                  </a:ext>
                </a:extLst>
              </a:tr>
              <a:tr h="272483">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300" kern="1200">
                          <a:solidFill>
                            <a:schemeClr val="tx1"/>
                          </a:solidFill>
                          <a:latin typeface="微软雅黑" pitchFamily="34" charset="-122"/>
                          <a:ea typeface="微软雅黑" pitchFamily="34" charset="-122"/>
                          <a:cs typeface="+mn-cs"/>
                        </a:rPr>
                        <a:t>firstChild</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zh-CN" sz="1300" kern="1200">
                          <a:solidFill>
                            <a:schemeClr val="tx1"/>
                          </a:solidFill>
                          <a:latin typeface="微软雅黑" pitchFamily="34" charset="-122"/>
                          <a:ea typeface="微软雅黑" pitchFamily="34" charset="-122"/>
                          <a:cs typeface="+mn-cs"/>
                        </a:rPr>
                        <a:t>返回指定节点的首个子节点</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6"/>
                  </a:ext>
                </a:extLst>
              </a:tr>
              <a:tr h="272483">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300" kern="1200">
                          <a:solidFill>
                            <a:schemeClr val="tx1"/>
                          </a:solidFill>
                          <a:latin typeface="微软雅黑" pitchFamily="34" charset="-122"/>
                          <a:ea typeface="微软雅黑" pitchFamily="34" charset="-122"/>
                          <a:cs typeface="+mn-cs"/>
                        </a:rPr>
                        <a:t>lastChild</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zh-CN" sz="1300" kern="1200">
                          <a:solidFill>
                            <a:schemeClr val="tx1"/>
                          </a:solidFill>
                          <a:latin typeface="微软雅黑" pitchFamily="34" charset="-122"/>
                          <a:ea typeface="微软雅黑" pitchFamily="34" charset="-122"/>
                          <a:cs typeface="+mn-cs"/>
                        </a:rPr>
                        <a:t>返回指定节点的最后一个子节点</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7"/>
                  </a:ext>
                </a:extLst>
              </a:tr>
              <a:tr h="272483">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300" kern="1200">
                          <a:solidFill>
                            <a:schemeClr val="tx1"/>
                          </a:solidFill>
                          <a:latin typeface="微软雅黑" pitchFamily="34" charset="-122"/>
                          <a:ea typeface="微软雅黑" pitchFamily="34" charset="-122"/>
                          <a:cs typeface="+mn-cs"/>
                        </a:rPr>
                        <a:t>nextSibling</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zh-CN" sz="1300" kern="1200">
                          <a:solidFill>
                            <a:schemeClr val="tx1"/>
                          </a:solidFill>
                          <a:latin typeface="微软雅黑" pitchFamily="34" charset="-122"/>
                          <a:ea typeface="微软雅黑" pitchFamily="34" charset="-122"/>
                          <a:cs typeface="+mn-cs"/>
                        </a:rPr>
                        <a:t>返回同一父节点的指定节点之后紧跟的节点</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8"/>
                  </a:ext>
                </a:extLst>
              </a:tr>
              <a:tr h="272483">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300" kern="1200">
                          <a:solidFill>
                            <a:schemeClr val="tx1"/>
                          </a:solidFill>
                          <a:latin typeface="微软雅黑" pitchFamily="34" charset="-122"/>
                          <a:ea typeface="微软雅黑" pitchFamily="34" charset="-122"/>
                          <a:cs typeface="+mn-cs"/>
                        </a:rPr>
                        <a:t>previousSibling</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zh-CN" sz="1300" kern="1200">
                          <a:solidFill>
                            <a:schemeClr val="tx1"/>
                          </a:solidFill>
                          <a:latin typeface="微软雅黑" pitchFamily="34" charset="-122"/>
                          <a:ea typeface="微软雅黑" pitchFamily="34" charset="-122"/>
                          <a:cs typeface="+mn-cs"/>
                        </a:rPr>
                        <a:t>返回同一父节点的指定节点的前一个节点</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9"/>
                  </a:ext>
                </a:extLst>
              </a:tr>
              <a:tr h="272483">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300" kern="1200" err="1">
                          <a:solidFill>
                            <a:schemeClr val="tx1"/>
                          </a:solidFill>
                          <a:latin typeface="微软雅黑" pitchFamily="34" charset="-122"/>
                          <a:ea typeface="微软雅黑" pitchFamily="34" charset="-122"/>
                          <a:cs typeface="+mn-cs"/>
                        </a:rPr>
                        <a:t>parentNode</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zh-CN" sz="1300" kern="1200">
                          <a:solidFill>
                            <a:schemeClr val="tx1"/>
                          </a:solidFill>
                          <a:latin typeface="微软雅黑" pitchFamily="34" charset="-122"/>
                          <a:ea typeface="微软雅黑" pitchFamily="34" charset="-122"/>
                          <a:cs typeface="+mn-cs"/>
                        </a:rPr>
                        <a:t>返回指定节点的父节点；没有父节点时，则返回</a:t>
                      </a:r>
                      <a:r>
                        <a:rPr lang="en-US" altLang="zh-CN" sz="1300" kern="1200">
                          <a:solidFill>
                            <a:schemeClr val="tx1"/>
                          </a:solidFill>
                          <a:latin typeface="微软雅黑" pitchFamily="34" charset="-122"/>
                          <a:ea typeface="微软雅黑" pitchFamily="34" charset="-122"/>
                          <a:cs typeface="+mn-cs"/>
                        </a:rPr>
                        <a:t>null</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10"/>
                  </a:ext>
                </a:extLst>
              </a:tr>
              <a:tr h="272483">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300" kern="1200">
                          <a:solidFill>
                            <a:schemeClr val="tx1"/>
                          </a:solidFill>
                          <a:latin typeface="微软雅黑" pitchFamily="34" charset="-122"/>
                          <a:ea typeface="微软雅黑" pitchFamily="34" charset="-122"/>
                          <a:cs typeface="+mn-cs"/>
                        </a:rPr>
                        <a:t>nodeType</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zh-CN" sz="1300" kern="1200">
                          <a:solidFill>
                            <a:schemeClr val="tx1"/>
                          </a:solidFill>
                          <a:latin typeface="微软雅黑" pitchFamily="34" charset="-122"/>
                          <a:ea typeface="微软雅黑" pitchFamily="34" charset="-122"/>
                          <a:cs typeface="+mn-cs"/>
                        </a:rPr>
                        <a:t>返回指定节点的节点类型（数值）</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11"/>
                  </a:ext>
                </a:extLst>
              </a:tr>
              <a:tr h="272483">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300" kern="1200" err="1">
                          <a:solidFill>
                            <a:schemeClr val="tx1"/>
                          </a:solidFill>
                          <a:latin typeface="微软雅黑" pitchFamily="34" charset="-122"/>
                          <a:ea typeface="微软雅黑" pitchFamily="34" charset="-122"/>
                          <a:cs typeface="+mn-cs"/>
                        </a:rPr>
                        <a:t>nodeValue</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zh-CN" sz="1300" kern="1200">
                          <a:solidFill>
                            <a:schemeClr val="tx1"/>
                          </a:solidFill>
                          <a:latin typeface="微软雅黑" pitchFamily="34" charset="-122"/>
                          <a:ea typeface="微软雅黑" pitchFamily="34" charset="-122"/>
                          <a:cs typeface="+mn-cs"/>
                        </a:rPr>
                        <a:t>设置或返回指定节点的节点值</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12"/>
                  </a:ext>
                </a:extLst>
              </a:tr>
              <a:tr h="272483">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300" kern="1200" err="1">
                          <a:solidFill>
                            <a:schemeClr val="tx1"/>
                          </a:solidFill>
                          <a:latin typeface="微软雅黑" pitchFamily="34" charset="-122"/>
                          <a:ea typeface="微软雅黑" pitchFamily="34" charset="-122"/>
                          <a:cs typeface="+mn-cs"/>
                        </a:rPr>
                        <a:t>tagName</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zh-CN" sz="1300" kern="1200">
                          <a:solidFill>
                            <a:schemeClr val="tx1"/>
                          </a:solidFill>
                          <a:latin typeface="微软雅黑" pitchFamily="34" charset="-122"/>
                          <a:ea typeface="微软雅黑" pitchFamily="34" charset="-122"/>
                          <a:cs typeface="+mn-cs"/>
                        </a:rPr>
                        <a:t>返回元素的标签名（始终是大写形式）</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1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endParaRPr sz="1600"/>
          </a:p>
          <a:p>
            <a:endParaRPr kumimoji="1" sz="1600">
              <a:solidFill>
                <a:srgbClr val="000000"/>
              </a:solidFill>
              <a:latin typeface="Adobe 仿宋 Std R" pitchFamily="18" charset="-122"/>
              <a:ea typeface="Adobe 仿宋 Std R" pitchFamily="18" charset="-122"/>
            </a:endParaRPr>
          </a:p>
          <a:p>
            <a:endParaRPr sz="1600"/>
          </a:p>
          <a:p>
            <a:pPr>
              <a:buNone/>
            </a:pPr>
            <a:endParaRPr sz="1600"/>
          </a:p>
          <a:p>
            <a:pPr>
              <a:buNone/>
            </a:pPr>
            <a:endParaRPr/>
          </a:p>
          <a:p>
            <a:pPr>
              <a:buNone/>
            </a:pPr>
            <a:endParaRPr/>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82</a:t>
            </a:fld>
            <a:endParaRPr lang="en-US" altLang="zh-CN"/>
          </a:p>
        </p:txBody>
      </p:sp>
      <p:sp>
        <p:nvSpPr>
          <p:cNvPr id="7" name="标题 2"/>
          <p:cNvSpPr>
            <a:spLocks noGrp="1"/>
          </p:cNvSpPr>
          <p:nvPr>
            <p:ph type="title"/>
          </p:nvPr>
        </p:nvSpPr>
        <p:spPr>
          <a:xfrm>
            <a:off x="957266" y="134542"/>
            <a:ext cx="5829312" cy="508383"/>
          </a:xfrm>
        </p:spPr>
        <p:txBody>
          <a:bodyPr>
            <a:normAutofit/>
          </a:bodyPr>
          <a:lstStyle/>
          <a:p>
            <a:r>
              <a:rPr lang="en-US" sz="2400"/>
              <a:t>Element</a:t>
            </a:r>
            <a:r>
              <a:rPr sz="2400"/>
              <a:t>对象的常用方法</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Group 96"/>
          <p:cNvGraphicFramePr>
            <a:graphicFrameLocks noGrp="1"/>
          </p:cNvGraphicFramePr>
          <p:nvPr>
            <p:extLst>
              <p:ext uri="{D42A27DB-BD31-4B8C-83A1-F6EECF244321}">
                <p14:modId xmlns:p14="http://schemas.microsoft.com/office/powerpoint/2010/main" val="2942340424"/>
              </p:ext>
            </p:extLst>
          </p:nvPr>
        </p:nvGraphicFramePr>
        <p:xfrm>
          <a:off x="899592" y="928676"/>
          <a:ext cx="7458622" cy="3071832"/>
        </p:xfrm>
        <a:graphic>
          <a:graphicData uri="http://schemas.openxmlformats.org/drawingml/2006/table">
            <a:tbl>
              <a:tblPr/>
              <a:tblGrid>
                <a:gridCol w="2243648">
                  <a:extLst>
                    <a:ext uri="{9D8B030D-6E8A-4147-A177-3AD203B41FA5}">
                      <a16:colId xmlns:a16="http://schemas.microsoft.com/office/drawing/2014/main" val="20000"/>
                    </a:ext>
                  </a:extLst>
                </a:gridCol>
                <a:gridCol w="5214974">
                  <a:extLst>
                    <a:ext uri="{9D8B030D-6E8A-4147-A177-3AD203B41FA5}">
                      <a16:colId xmlns:a16="http://schemas.microsoft.com/office/drawing/2014/main" val="20001"/>
                    </a:ext>
                  </a:extLst>
                </a:gridCol>
              </a:tblGrid>
              <a:tr h="30916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a:ln>
                            <a:noFill/>
                          </a:ln>
                          <a:solidFill>
                            <a:srgbClr val="FFFFFF"/>
                          </a:solidFill>
                          <a:effectLst/>
                          <a:latin typeface="微软雅黑" pitchFamily="34" charset="-122"/>
                          <a:ea typeface="微软雅黑" pitchFamily="34" charset="-122"/>
                          <a:cs typeface="+mn-cs"/>
                        </a:rPr>
                        <a:t>方 法</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a:ln>
                            <a:noFill/>
                          </a:ln>
                          <a:solidFill>
                            <a:srgbClr val="FFFFFF"/>
                          </a:solidFill>
                          <a:effectLst/>
                          <a:latin typeface="微软雅黑" pitchFamily="34" charset="-122"/>
                          <a:ea typeface="微软雅黑" pitchFamily="34" charset="-122"/>
                          <a:cs typeface="+mn-cs"/>
                        </a:rPr>
                        <a:t>描 述</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45334">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300" kern="1200" err="1">
                          <a:solidFill>
                            <a:schemeClr val="tx1"/>
                          </a:solidFill>
                          <a:latin typeface="微软雅黑" pitchFamily="34" charset="-122"/>
                          <a:ea typeface="微软雅黑" pitchFamily="34" charset="-122"/>
                          <a:cs typeface="+mn-cs"/>
                        </a:rPr>
                        <a:t>getAttribute</a:t>
                      </a:r>
                      <a:r>
                        <a:rPr lang="en-US" altLang="zh-CN" sz="1300" kern="1200">
                          <a:solidFill>
                            <a:schemeClr val="tx1"/>
                          </a:solidFill>
                          <a:latin typeface="微软雅黑" pitchFamily="34" charset="-122"/>
                          <a:ea typeface="微软雅黑" pitchFamily="34" charset="-122"/>
                          <a:cs typeface="+mn-cs"/>
                        </a:rPr>
                        <a:t>()</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zh-CN" sz="1300" kern="1200" err="1">
                          <a:solidFill>
                            <a:schemeClr val="tx1"/>
                          </a:solidFill>
                          <a:latin typeface="微软雅黑" pitchFamily="34" charset="-122"/>
                          <a:ea typeface="微软雅黑" pitchFamily="34" charset="-122"/>
                          <a:cs typeface="+mn-cs"/>
                        </a:rPr>
                        <a:t>返回指定属性对应的属性值</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1"/>
                  </a:ext>
                </a:extLst>
              </a:tr>
              <a:tr h="345334">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300" kern="1200" err="1">
                          <a:solidFill>
                            <a:schemeClr val="tx1"/>
                          </a:solidFill>
                          <a:latin typeface="微软雅黑" pitchFamily="34" charset="-122"/>
                          <a:ea typeface="微软雅黑" pitchFamily="34" charset="-122"/>
                          <a:cs typeface="+mn-cs"/>
                        </a:rPr>
                        <a:t>getElementsByTagName</a:t>
                      </a:r>
                      <a:r>
                        <a:rPr lang="en-US" altLang="zh-CN" sz="1300" kern="1200">
                          <a:solidFill>
                            <a:schemeClr val="tx1"/>
                          </a:solidFill>
                          <a:latin typeface="微软雅黑" pitchFamily="34" charset="-122"/>
                          <a:ea typeface="微软雅黑" pitchFamily="34" charset="-122"/>
                          <a:cs typeface="+mn-cs"/>
                        </a:rPr>
                        <a:t>()</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zh-CN" sz="1300" kern="1200" err="1">
                          <a:solidFill>
                            <a:schemeClr val="tx1"/>
                          </a:solidFill>
                          <a:latin typeface="微软雅黑" pitchFamily="34" charset="-122"/>
                          <a:ea typeface="微软雅黑" pitchFamily="34" charset="-122"/>
                          <a:cs typeface="+mn-cs"/>
                        </a:rPr>
                        <a:t>返回具有指定标签名的元素子元素集合，类型为</a:t>
                      </a:r>
                      <a:r>
                        <a:rPr lang="en-US" altLang="zh-CN" sz="1300" kern="1200" err="1">
                          <a:solidFill>
                            <a:schemeClr val="tx1"/>
                          </a:solidFill>
                          <a:latin typeface="微软雅黑" pitchFamily="34" charset="-122"/>
                          <a:ea typeface="微软雅黑" pitchFamily="34" charset="-122"/>
                          <a:cs typeface="+mn-cs"/>
                        </a:rPr>
                        <a:t>NodeList</a:t>
                      </a:r>
                      <a:endParaRPr lang="zh-CN" altLang="zh-CN" sz="1300" kern="1200" err="1">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2"/>
                  </a:ext>
                </a:extLst>
              </a:tr>
              <a:tr h="345334">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300" kern="1200" err="1">
                          <a:solidFill>
                            <a:schemeClr val="tx1"/>
                          </a:solidFill>
                          <a:latin typeface="微软雅黑" pitchFamily="34" charset="-122"/>
                          <a:ea typeface="微软雅黑" pitchFamily="34" charset="-122"/>
                          <a:cs typeface="+mn-cs"/>
                        </a:rPr>
                        <a:t>hasAttribute()</a:t>
                      </a:r>
                      <a:endParaRPr lang="zh-CN" altLang="zh-CN" sz="1300" kern="1200" err="1">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zh-CN" sz="1300" kern="1200" err="1">
                          <a:solidFill>
                            <a:schemeClr val="tx1"/>
                          </a:solidFill>
                          <a:latin typeface="微软雅黑" pitchFamily="34" charset="-122"/>
                          <a:ea typeface="微软雅黑" pitchFamily="34" charset="-122"/>
                          <a:cs typeface="+mn-cs"/>
                        </a:rPr>
                        <a:t>指定属性存在时返回</a:t>
                      </a:r>
                      <a:r>
                        <a:rPr lang="en-US" altLang="zh-CN" sz="1300" kern="1200" err="1">
                          <a:solidFill>
                            <a:schemeClr val="tx1"/>
                          </a:solidFill>
                          <a:latin typeface="微软雅黑" pitchFamily="34" charset="-122"/>
                          <a:ea typeface="微软雅黑" pitchFamily="34" charset="-122"/>
                          <a:cs typeface="+mn-cs"/>
                        </a:rPr>
                        <a:t>true</a:t>
                      </a:r>
                      <a:r>
                        <a:rPr lang="zh-CN" altLang="zh-CN" sz="1300" kern="1200" err="1">
                          <a:solidFill>
                            <a:schemeClr val="tx1"/>
                          </a:solidFill>
                          <a:latin typeface="微软雅黑" pitchFamily="34" charset="-122"/>
                          <a:ea typeface="微软雅黑" pitchFamily="34" charset="-122"/>
                          <a:cs typeface="+mn-cs"/>
                        </a:rPr>
                        <a:t>，否则返回</a:t>
                      </a:r>
                      <a:r>
                        <a:rPr lang="en-US" altLang="zh-CN" sz="1300" kern="1200" err="1">
                          <a:solidFill>
                            <a:schemeClr val="tx1"/>
                          </a:solidFill>
                          <a:latin typeface="微软雅黑" pitchFamily="34" charset="-122"/>
                          <a:ea typeface="微软雅黑" pitchFamily="34" charset="-122"/>
                          <a:cs typeface="+mn-cs"/>
                        </a:rPr>
                        <a:t>false</a:t>
                      </a:r>
                      <a:endParaRPr lang="zh-CN" altLang="zh-CN" sz="1300" kern="1200" err="1">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3"/>
                  </a:ext>
                </a:extLst>
              </a:tr>
              <a:tr h="345334">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300" kern="1200" err="1">
                          <a:solidFill>
                            <a:schemeClr val="tx1"/>
                          </a:solidFill>
                          <a:latin typeface="微软雅黑" pitchFamily="34" charset="-122"/>
                          <a:ea typeface="微软雅黑" pitchFamily="34" charset="-122"/>
                          <a:cs typeface="+mn-cs"/>
                        </a:rPr>
                        <a:t>hasChildNodes</a:t>
                      </a:r>
                      <a:r>
                        <a:rPr lang="en-US" altLang="zh-CN" sz="1300" kern="1200">
                          <a:solidFill>
                            <a:schemeClr val="tx1"/>
                          </a:solidFill>
                          <a:latin typeface="微软雅黑" pitchFamily="34" charset="-122"/>
                          <a:ea typeface="微软雅黑" pitchFamily="34" charset="-122"/>
                          <a:cs typeface="+mn-cs"/>
                        </a:rPr>
                        <a:t>()</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zh-CN" sz="1300" kern="1200" err="1">
                          <a:solidFill>
                            <a:schemeClr val="tx1"/>
                          </a:solidFill>
                          <a:latin typeface="微软雅黑" pitchFamily="34" charset="-122"/>
                          <a:ea typeface="微软雅黑" pitchFamily="34" charset="-122"/>
                          <a:cs typeface="+mn-cs"/>
                        </a:rPr>
                        <a:t>检查元素是否有子节点</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4"/>
                  </a:ext>
                </a:extLst>
              </a:tr>
              <a:tr h="345334">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300" kern="1200" err="1">
                          <a:solidFill>
                            <a:schemeClr val="tx1"/>
                          </a:solidFill>
                          <a:latin typeface="微软雅黑" pitchFamily="34" charset="-122"/>
                          <a:ea typeface="微软雅黑" pitchFamily="34" charset="-122"/>
                          <a:cs typeface="+mn-cs"/>
                        </a:rPr>
                        <a:t>removeAttribute()</a:t>
                      </a:r>
                      <a:endParaRPr lang="zh-CN" altLang="zh-CN" sz="1300" kern="1200" err="1">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zh-CN" sz="1300" kern="1200">
                          <a:solidFill>
                            <a:schemeClr val="tx1"/>
                          </a:solidFill>
                          <a:latin typeface="微软雅黑" pitchFamily="34" charset="-122"/>
                          <a:ea typeface="微软雅黑" pitchFamily="34" charset="-122"/>
                          <a:cs typeface="+mn-cs"/>
                        </a:rPr>
                        <a:t>删除指定的属性</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5"/>
                  </a:ext>
                </a:extLst>
              </a:tr>
              <a:tr h="345334">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300" kern="1200" err="1">
                          <a:solidFill>
                            <a:schemeClr val="tx1"/>
                          </a:solidFill>
                          <a:latin typeface="微软雅黑" pitchFamily="34" charset="-122"/>
                          <a:ea typeface="微软雅黑" pitchFamily="34" charset="-122"/>
                          <a:cs typeface="+mn-cs"/>
                        </a:rPr>
                        <a:t>removeChild()</a:t>
                      </a:r>
                      <a:endParaRPr lang="zh-CN" altLang="zh-CN" sz="1300" kern="1200" err="1">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zh-CN" sz="1300" kern="1200" err="1">
                          <a:solidFill>
                            <a:schemeClr val="tx1"/>
                          </a:solidFill>
                          <a:latin typeface="微软雅黑" pitchFamily="34" charset="-122"/>
                          <a:ea typeface="微软雅黑" pitchFamily="34" charset="-122"/>
                          <a:cs typeface="+mn-cs"/>
                        </a:rPr>
                        <a:t>删除某个指定的子节点，并返回该节点</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6"/>
                  </a:ext>
                </a:extLst>
              </a:tr>
              <a:tr h="345334">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300" kern="1200" err="1">
                          <a:solidFill>
                            <a:schemeClr val="tx1"/>
                          </a:solidFill>
                          <a:latin typeface="微软雅黑" pitchFamily="34" charset="-122"/>
                          <a:ea typeface="微软雅黑" pitchFamily="34" charset="-122"/>
                          <a:cs typeface="+mn-cs"/>
                        </a:rPr>
                        <a:t>replaceChild()</a:t>
                      </a:r>
                      <a:endParaRPr lang="zh-CN" altLang="zh-CN" sz="1300" kern="1200" err="1">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zh-CN" sz="1300" kern="1200">
                          <a:solidFill>
                            <a:schemeClr val="tx1"/>
                          </a:solidFill>
                          <a:latin typeface="微软雅黑" pitchFamily="34" charset="-122"/>
                          <a:ea typeface="微软雅黑" pitchFamily="34" charset="-122"/>
                          <a:cs typeface="+mn-cs"/>
                        </a:rPr>
                        <a:t>用新节点替换某个子节点</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7"/>
                  </a:ext>
                </a:extLst>
              </a:tr>
              <a:tr h="345334">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300" kern="1200" err="1">
                          <a:solidFill>
                            <a:schemeClr val="tx1"/>
                          </a:solidFill>
                          <a:latin typeface="微软雅黑" pitchFamily="34" charset="-122"/>
                          <a:ea typeface="微软雅黑" pitchFamily="34" charset="-122"/>
                          <a:cs typeface="+mn-cs"/>
                        </a:rPr>
                        <a:t>setAttribute()</a:t>
                      </a:r>
                      <a:endParaRPr lang="zh-CN" altLang="zh-CN" sz="1300" kern="1200" err="1">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zh-CN" sz="1300" kern="1200">
                          <a:solidFill>
                            <a:schemeClr val="tx1"/>
                          </a:solidFill>
                          <a:latin typeface="微软雅黑" pitchFamily="34" charset="-122"/>
                          <a:ea typeface="微软雅黑" pitchFamily="34" charset="-122"/>
                          <a:cs typeface="+mn-cs"/>
                        </a:rPr>
                        <a:t>为节点添加属性；当属性存在时，则进行替换</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8"/>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endParaRPr sz="1600"/>
          </a:p>
          <a:p>
            <a:endParaRPr kumimoji="1" sz="1600">
              <a:solidFill>
                <a:srgbClr val="000000"/>
              </a:solidFill>
              <a:latin typeface="Adobe 仿宋 Std R" pitchFamily="18" charset="-122"/>
              <a:ea typeface="Adobe 仿宋 Std R" pitchFamily="18" charset="-122"/>
            </a:endParaRPr>
          </a:p>
          <a:p>
            <a:endParaRPr sz="1600"/>
          </a:p>
          <a:p>
            <a:pPr>
              <a:buNone/>
            </a:pPr>
            <a:endParaRPr sz="1600"/>
          </a:p>
          <a:p>
            <a:pPr>
              <a:buNone/>
            </a:pPr>
            <a:endParaRPr/>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83</a:t>
            </a:fld>
            <a:endParaRPr lang="en-US" altLang="zh-CN"/>
          </a:p>
        </p:txBody>
      </p:sp>
      <p:sp>
        <p:nvSpPr>
          <p:cNvPr id="7" name="标题 2"/>
          <p:cNvSpPr>
            <a:spLocks noGrp="1"/>
          </p:cNvSpPr>
          <p:nvPr>
            <p:ph type="title"/>
          </p:nvPr>
        </p:nvSpPr>
        <p:spPr/>
        <p:txBody>
          <a:bodyPr>
            <a:normAutofit/>
          </a:bodyPr>
          <a:lstStyle/>
          <a:p>
            <a:r>
              <a:rPr lang="en-US" altLang="zh-CN" sz="2400"/>
              <a:t>8.9  DOM</a:t>
            </a:r>
            <a:r>
              <a:rPr sz="2400"/>
              <a:t>节点</a:t>
            </a:r>
            <a:endParaRPr lang="en-US" sz="2400"/>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7"/>
          <p:cNvSpPr txBox="1">
            <a:spLocks/>
          </p:cNvSpPr>
          <p:nvPr/>
        </p:nvSpPr>
        <p:spPr bwMode="auto">
          <a:xfrm>
            <a:off x="500040" y="857241"/>
            <a:ext cx="8207375" cy="78581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buFont typeface="Wingdings" pitchFamily="2" charset="2"/>
              <a:buChar char="l"/>
            </a:pPr>
            <a:r>
              <a:rPr lang="en-US" altLang="zh-CN" sz="1400" b="1" err="1">
                <a:latin typeface="Adobe 宋体 Std L" pitchFamily="18" charset="-122"/>
                <a:ea typeface="Adobe 宋体 Std L" pitchFamily="18" charset="-122"/>
                <a:cs typeface="华文细黑" pitchFamily="2" charset="-122"/>
              </a:rPr>
              <a:t>NodeList</a:t>
            </a:r>
            <a:r>
              <a:rPr lang="zh-CN" altLang="en-US" sz="1400" b="1">
                <a:latin typeface="Adobe 宋体 Std L" pitchFamily="18" charset="-122"/>
                <a:ea typeface="Adobe 宋体 Std L" pitchFamily="18" charset="-122"/>
                <a:cs typeface="华文细黑" pitchFamily="2" charset="-122"/>
              </a:rPr>
              <a:t>对象是一个节点集合，其</a:t>
            </a:r>
            <a:r>
              <a:rPr lang="en-US" altLang="zh-CN" sz="1400" b="1">
                <a:latin typeface="Adobe 宋体 Std L" pitchFamily="18" charset="-122"/>
                <a:ea typeface="Adobe 宋体 Std L" pitchFamily="18" charset="-122"/>
                <a:cs typeface="华文细黑" pitchFamily="2" charset="-122"/>
              </a:rPr>
              <a:t>item(index)</a:t>
            </a:r>
            <a:r>
              <a:rPr lang="zh-CN" altLang="en-US" sz="1400" b="1">
                <a:latin typeface="Adobe 宋体 Std L" pitchFamily="18" charset="-122"/>
                <a:ea typeface="Adobe 宋体 Std L" pitchFamily="18" charset="-122"/>
                <a:cs typeface="华文细黑" pitchFamily="2" charset="-122"/>
              </a:rPr>
              <a:t>方法用于从节点集合中返回指定索引的节点，</a:t>
            </a:r>
            <a:r>
              <a:rPr lang="en-US" altLang="zh-CN" sz="1400" b="1">
                <a:latin typeface="Adobe 宋体 Std L" pitchFamily="18" charset="-122"/>
                <a:ea typeface="Adobe 宋体 Std L" pitchFamily="18" charset="-122"/>
                <a:cs typeface="华文细黑" pitchFamily="2" charset="-122"/>
              </a:rPr>
              <a:t>length</a:t>
            </a:r>
            <a:r>
              <a:rPr lang="zh-CN" altLang="en-US" sz="1400" b="1">
                <a:latin typeface="Adobe 宋体 Std L" pitchFamily="18" charset="-122"/>
                <a:ea typeface="Adobe 宋体 Std L" pitchFamily="18" charset="-122"/>
                <a:cs typeface="华文细黑" pitchFamily="2" charset="-122"/>
              </a:rPr>
              <a:t>属性用于返回集合中的节点数量</a:t>
            </a:r>
            <a:endParaRPr kumimoji="0" lang="en-US" altLang="zh-CN" sz="18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p:txBody>
      </p:sp>
      <p:sp>
        <p:nvSpPr>
          <p:cNvPr id="8089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13" name="图片 12" descr="图片1.png"/>
          <p:cNvPicPr>
            <a:picLocks noChangeAspect="1"/>
          </p:cNvPicPr>
          <p:nvPr/>
        </p:nvPicPr>
        <p:blipFill>
          <a:blip r:embed="rId3"/>
          <a:stretch>
            <a:fillRect/>
          </a:stretch>
        </p:blipFill>
        <p:spPr>
          <a:xfrm>
            <a:off x="5500694" y="1428742"/>
            <a:ext cx="3055063" cy="1557399"/>
          </a:xfrm>
          <a:prstGeom prst="rect">
            <a:avLst/>
          </a:prstGeom>
        </p:spPr>
      </p:pic>
      <p:pic>
        <p:nvPicPr>
          <p:cNvPr id="14" name="图片 13" descr="C:\Users\ADMINI~1\AppData\Local\Temp\SNAGHTML39b13b59.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3933" y="2358412"/>
            <a:ext cx="1946667" cy="1660000"/>
          </a:xfrm>
          <a:prstGeom prst="rect">
            <a:avLst/>
          </a:prstGeom>
          <a:noFill/>
          <a:ln>
            <a:noFill/>
          </a:ln>
        </p:spPr>
      </p:pic>
      <p:pic>
        <p:nvPicPr>
          <p:cNvPr id="15" name="图片 14" descr="C:\Users\ADMINI~1\AppData\Local\Temp\SNAGHTML39b09bff.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915816" y="2357451"/>
            <a:ext cx="1946667" cy="1660000"/>
          </a:xfrm>
          <a:prstGeom prst="rect">
            <a:avLst/>
          </a:prstGeom>
          <a:noFill/>
          <a:ln>
            <a:noFill/>
          </a:ln>
        </p:spPr>
      </p:pic>
      <p:sp>
        <p:nvSpPr>
          <p:cNvPr id="12" name="矩形 11"/>
          <p:cNvSpPr/>
          <p:nvPr/>
        </p:nvSpPr>
        <p:spPr>
          <a:xfrm>
            <a:off x="714348" y="1857370"/>
            <a:ext cx="4608569" cy="369332"/>
          </a:xfrm>
          <a:prstGeom prst="rect">
            <a:avLst/>
          </a:prstGeom>
        </p:spPr>
        <p:txBody>
          <a:bodyPr wrap="none">
            <a:spAutoFit/>
          </a:bodyPr>
          <a:lstStyle/>
          <a:p>
            <a:r>
              <a:rPr lang="zh-CN" altLang="en-US" b="1"/>
              <a:t>演示</a:t>
            </a:r>
            <a:r>
              <a:rPr lang="en-US" altLang="zh-CN" b="1"/>
              <a:t>DOM</a:t>
            </a:r>
            <a:r>
              <a:rPr lang="zh-CN" altLang="en-US" b="1"/>
              <a:t>对象操作：</a:t>
            </a:r>
            <a:r>
              <a:rPr lang="en-US" b="1" u="sng" err="1">
                <a:solidFill>
                  <a:srgbClr val="0000CC"/>
                </a:solidFill>
              </a:rPr>
              <a:t>Element&amp;NodeList.html</a:t>
            </a:r>
            <a:endParaRPr lang="zh-CN" altLang="en-US" u="sng">
              <a:solidFill>
                <a:srgbClr val="0000CC"/>
              </a:solidFill>
            </a:endParaRPr>
          </a:p>
        </p:txBody>
      </p:sp>
      <p:pic>
        <p:nvPicPr>
          <p:cNvPr id="2050" name="Picture 2"/>
          <p:cNvPicPr>
            <a:picLocks noChangeAspect="1" noChangeArrowheads="1"/>
          </p:cNvPicPr>
          <p:nvPr/>
        </p:nvPicPr>
        <p:blipFill>
          <a:blip r:embed="rId6"/>
          <a:srcRect/>
          <a:stretch>
            <a:fillRect/>
          </a:stretch>
        </p:blipFill>
        <p:spPr bwMode="auto">
          <a:xfrm>
            <a:off x="92365" y="3522597"/>
            <a:ext cx="7752369" cy="164307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0-#ppt_w/2"/>
                                          </p:val>
                                        </p:tav>
                                        <p:tav tm="100000">
                                          <p:val>
                                            <p:strVal val="#ppt_x"/>
                                          </p:val>
                                        </p:tav>
                                      </p:tavLst>
                                    </p:anim>
                                    <p:anim calcmode="lin" valueType="num">
                                      <p:cBhvr additive="base">
                                        <p:cTn id="16"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2050"/>
                                        </p:tgtEl>
                                        <p:attrNameLst>
                                          <p:attrName>style.visibility</p:attrName>
                                        </p:attrNameLst>
                                      </p:cBhvr>
                                      <p:to>
                                        <p:strVal val="visible"/>
                                      </p:to>
                                    </p:set>
                                    <p:animEffect transition="in" filter="dissolve">
                                      <p:cBhvr>
                                        <p:cTn id="21"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endParaRPr sz="1600"/>
          </a:p>
          <a:p>
            <a:endParaRPr kumimoji="1" sz="1600">
              <a:solidFill>
                <a:srgbClr val="000000"/>
              </a:solidFill>
              <a:latin typeface="Adobe 仿宋 Std R" pitchFamily="18" charset="-122"/>
              <a:ea typeface="Adobe 仿宋 Std R" pitchFamily="18" charset="-122"/>
            </a:endParaRPr>
          </a:p>
          <a:p>
            <a:endParaRPr sz="1600"/>
          </a:p>
          <a:p>
            <a:pPr>
              <a:buNone/>
            </a:pPr>
            <a:endParaRPr sz="1600"/>
          </a:p>
          <a:p>
            <a:pPr>
              <a:buNone/>
            </a:pPr>
            <a:endParaRPr/>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84</a:t>
            </a:fld>
            <a:endParaRPr lang="en-US" altLang="zh-CN"/>
          </a:p>
        </p:txBody>
      </p:sp>
      <p:sp>
        <p:nvSpPr>
          <p:cNvPr id="7" name="标题 2"/>
          <p:cNvSpPr>
            <a:spLocks noGrp="1"/>
          </p:cNvSpPr>
          <p:nvPr>
            <p:ph type="title"/>
          </p:nvPr>
        </p:nvSpPr>
        <p:spPr/>
        <p:txBody>
          <a:bodyPr>
            <a:normAutofit/>
          </a:bodyPr>
          <a:lstStyle/>
          <a:p>
            <a:r>
              <a:rPr lang="en-US" altLang="zh-CN" sz="2400"/>
              <a:t>8.10  </a:t>
            </a:r>
            <a:r>
              <a:rPr sz="2400"/>
              <a:t>事件处理</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7"/>
          <p:cNvSpPr txBox="1">
            <a:spLocks/>
          </p:cNvSpPr>
          <p:nvPr/>
        </p:nvSpPr>
        <p:spPr bwMode="auto">
          <a:xfrm>
            <a:off x="500040" y="857241"/>
            <a:ext cx="8207375" cy="17145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buFont typeface="Wingdings" pitchFamily="2" charset="2"/>
              <a:buChar char="l"/>
            </a:pPr>
            <a:r>
              <a:rPr lang="en-US" altLang="zh-CN" sz="1400" b="1">
                <a:latin typeface="Adobe 宋体 Std L" pitchFamily="18" charset="-122"/>
                <a:ea typeface="Adobe 宋体 Std L" pitchFamily="18" charset="-122"/>
                <a:cs typeface="华文细黑" pitchFamily="2" charset="-122"/>
              </a:rPr>
              <a:t>JavaScript</a:t>
            </a:r>
            <a:r>
              <a:rPr lang="zh-CN" altLang="en-US" sz="1400" b="1">
                <a:latin typeface="Adobe 宋体 Std L" pitchFamily="18" charset="-122"/>
                <a:ea typeface="Adobe 宋体 Std L" pitchFamily="18" charset="-122"/>
                <a:cs typeface="华文细黑" pitchFamily="2" charset="-122"/>
              </a:rPr>
              <a:t>采用事件驱动的响应机制，用户在页面上进行交互操作时会触发相应的事件</a:t>
            </a:r>
            <a:endParaRPr lang="en-US" altLang="zh-CN" sz="1400" b="1">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buFont typeface="Wingdings" pitchFamily="2" charset="2"/>
              <a:buChar char="l"/>
            </a:pPr>
            <a:r>
              <a:rPr lang="zh-CN" altLang="en-US" sz="1400" b="1">
                <a:latin typeface="Adobe 宋体 Std L" pitchFamily="18" charset="-122"/>
                <a:ea typeface="Adobe 宋体 Std L" pitchFamily="18" charset="-122"/>
                <a:cs typeface="华文细黑" pitchFamily="2" charset="-122"/>
              </a:rPr>
              <a:t>事件（</a:t>
            </a:r>
            <a:r>
              <a:rPr lang="en-US" altLang="zh-CN" sz="1400" b="1">
                <a:latin typeface="Adobe 宋体 Std L" pitchFamily="18" charset="-122"/>
                <a:ea typeface="Adobe 宋体 Std L" pitchFamily="18" charset="-122"/>
                <a:cs typeface="华文细黑" pitchFamily="2" charset="-122"/>
              </a:rPr>
              <a:t>Event</a:t>
            </a:r>
            <a:r>
              <a:rPr lang="zh-CN" altLang="en-US" sz="1400" b="1">
                <a:latin typeface="Adobe 宋体 Std L" pitchFamily="18" charset="-122"/>
                <a:ea typeface="Adobe 宋体 Std L" pitchFamily="18" charset="-122"/>
                <a:cs typeface="华文细黑" pitchFamily="2" charset="-122"/>
              </a:rPr>
              <a:t>）驱动是指在页面中响应用户操作的一种处理方式，而事件处理是指页面在响应用户操作所调用的程序代码</a:t>
            </a:r>
            <a:endParaRPr lang="en-US" altLang="zh-CN" sz="1400" b="1">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buFont typeface="Wingdings" pitchFamily="2" charset="2"/>
              <a:buChar char="l"/>
            </a:pPr>
            <a:r>
              <a:rPr lang="zh-CN" altLang="en-US" sz="1400" b="1">
                <a:latin typeface="Adobe 宋体 Std L" pitchFamily="18" charset="-122"/>
                <a:ea typeface="Adobe 宋体 Std L" pitchFamily="18" charset="-122"/>
                <a:cs typeface="华文细黑" pitchFamily="2" charset="-122"/>
              </a:rPr>
              <a:t>事件的产生与响应都是由浏览器来完成，</a:t>
            </a:r>
            <a:r>
              <a:rPr lang="en-US" altLang="zh-CN" sz="1400" b="1">
                <a:latin typeface="Adobe 宋体 Std L" pitchFamily="18" charset="-122"/>
                <a:ea typeface="Adobe 宋体 Std L" pitchFamily="18" charset="-122"/>
                <a:cs typeface="华文细黑" pitchFamily="2" charset="-122"/>
              </a:rPr>
              <a:t>HTML</a:t>
            </a:r>
            <a:r>
              <a:rPr lang="zh-CN" altLang="en-US" sz="1400" b="1">
                <a:latin typeface="Adobe 宋体 Std L" pitchFamily="18" charset="-122"/>
                <a:ea typeface="Adobe 宋体 Std L" pitchFamily="18" charset="-122"/>
                <a:cs typeface="华文细黑" pitchFamily="2" charset="-122"/>
              </a:rPr>
              <a:t>代码中设置哪些元素响应哪些事件，</a:t>
            </a:r>
            <a:r>
              <a:rPr lang="en-US" altLang="zh-CN" sz="1400" b="1">
                <a:latin typeface="Adobe 宋体 Std L" pitchFamily="18" charset="-122"/>
                <a:ea typeface="Adobe 宋体 Std L" pitchFamily="18" charset="-122"/>
                <a:cs typeface="华文细黑" pitchFamily="2" charset="-122"/>
              </a:rPr>
              <a:t>JavaScript</a:t>
            </a:r>
            <a:r>
              <a:rPr lang="zh-CN" altLang="en-US" sz="1400" b="1">
                <a:latin typeface="Adobe 宋体 Std L" pitchFamily="18" charset="-122"/>
                <a:ea typeface="Adobe 宋体 Std L" pitchFamily="18" charset="-122"/>
                <a:cs typeface="华文细黑" pitchFamily="2" charset="-122"/>
              </a:rPr>
              <a:t>告诉浏览器如何处理这些响应事件</a:t>
            </a:r>
            <a:endParaRPr kumimoji="0" lang="en-US" altLang="zh-CN" sz="18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endParaRPr sz="1600"/>
          </a:p>
          <a:p>
            <a:endParaRPr kumimoji="1" sz="1600">
              <a:solidFill>
                <a:srgbClr val="000000"/>
              </a:solidFill>
              <a:latin typeface="Adobe 仿宋 Std R" pitchFamily="18" charset="-122"/>
              <a:ea typeface="Adobe 仿宋 Std R" pitchFamily="18" charset="-122"/>
            </a:endParaRPr>
          </a:p>
          <a:p>
            <a:endParaRPr sz="1600"/>
          </a:p>
          <a:p>
            <a:pPr>
              <a:buNone/>
            </a:pPr>
            <a:endParaRPr sz="1600"/>
          </a:p>
          <a:p>
            <a:pPr>
              <a:buNone/>
            </a:pPr>
            <a:endParaRPr/>
          </a:p>
          <a:p>
            <a:pPr>
              <a:buNone/>
            </a:pPr>
            <a:endParaRPr/>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85</a:t>
            </a:fld>
            <a:endParaRPr lang="en-US" altLang="zh-CN"/>
          </a:p>
        </p:txBody>
      </p:sp>
      <p:sp>
        <p:nvSpPr>
          <p:cNvPr id="7" name="标题 2"/>
          <p:cNvSpPr>
            <a:spLocks noGrp="1"/>
          </p:cNvSpPr>
          <p:nvPr>
            <p:ph type="title"/>
          </p:nvPr>
        </p:nvSpPr>
        <p:spPr>
          <a:xfrm>
            <a:off x="957266" y="134542"/>
            <a:ext cx="5829312" cy="508383"/>
          </a:xfrm>
        </p:spPr>
        <p:txBody>
          <a:bodyPr>
            <a:normAutofit/>
          </a:bodyPr>
          <a:lstStyle/>
          <a:p>
            <a:r>
              <a:rPr lang="en-US" altLang="zh-CN" sz="2400"/>
              <a:t>8.10.1  </a:t>
            </a:r>
            <a:r>
              <a:rPr sz="2400"/>
              <a:t>事件流和事件对象</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7"/>
          <p:cNvSpPr txBox="1">
            <a:spLocks/>
          </p:cNvSpPr>
          <p:nvPr/>
        </p:nvSpPr>
        <p:spPr bwMode="auto">
          <a:xfrm>
            <a:off x="500040" y="857241"/>
            <a:ext cx="8207375" cy="107156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buFont typeface="Wingdings" pitchFamily="2" charset="2"/>
              <a:buChar char="l"/>
            </a:pPr>
            <a:r>
              <a:rPr lang="en-US" altLang="zh-CN" sz="1400" b="1">
                <a:latin typeface="Adobe 宋体 Std L" pitchFamily="18" charset="-122"/>
                <a:ea typeface="Adobe 宋体 Std L" pitchFamily="18" charset="-122"/>
                <a:cs typeface="华文细黑" pitchFamily="2" charset="-122"/>
              </a:rPr>
              <a:t>DOM</a:t>
            </a:r>
            <a:r>
              <a:rPr lang="zh-CN" altLang="en-US" sz="1400" b="1">
                <a:latin typeface="Adobe 宋体 Std L" pitchFamily="18" charset="-122"/>
                <a:ea typeface="Adobe 宋体 Std L" pitchFamily="18" charset="-122"/>
                <a:cs typeface="华文细黑" pitchFamily="2" charset="-122"/>
              </a:rPr>
              <a:t>结构是一个树型结构，当一个</a:t>
            </a:r>
            <a:r>
              <a:rPr lang="en-US" altLang="zh-CN" sz="1400" b="1">
                <a:latin typeface="Adobe 宋体 Std L" pitchFamily="18" charset="-122"/>
                <a:ea typeface="Adobe 宋体 Std L" pitchFamily="18" charset="-122"/>
                <a:cs typeface="华文细黑" pitchFamily="2" charset="-122"/>
              </a:rPr>
              <a:t>HTML</a:t>
            </a:r>
            <a:r>
              <a:rPr lang="zh-CN" altLang="en-US" sz="1400" b="1">
                <a:latin typeface="Adobe 宋体 Std L" pitchFamily="18" charset="-122"/>
                <a:ea typeface="Adobe 宋体 Std L" pitchFamily="18" charset="-122"/>
                <a:cs typeface="华文细黑" pitchFamily="2" charset="-122"/>
              </a:rPr>
              <a:t>元素产生一个事件时，该事件会在元素结点与根节点之间按特定的顺序传播，路径所经过的节点都会收到该事件，这个传播过程可称为</a:t>
            </a:r>
            <a:r>
              <a:rPr lang="en-US" altLang="zh-CN" sz="1400" b="1">
                <a:latin typeface="Adobe 宋体 Std L" pitchFamily="18" charset="-122"/>
                <a:ea typeface="Adobe 宋体 Std L" pitchFamily="18" charset="-122"/>
                <a:cs typeface="华文细黑" pitchFamily="2" charset="-122"/>
              </a:rPr>
              <a:t>DOM</a:t>
            </a:r>
            <a:r>
              <a:rPr lang="zh-CN" altLang="en-US" sz="1400" b="1">
                <a:latin typeface="Adobe 宋体 Std L" pitchFamily="18" charset="-122"/>
                <a:ea typeface="Adobe 宋体 Std L" pitchFamily="18" charset="-122"/>
                <a:cs typeface="华文细黑" pitchFamily="2" charset="-122"/>
              </a:rPr>
              <a:t>事件流。</a:t>
            </a:r>
            <a:endParaRPr lang="en-US" altLang="zh-CN" sz="1400" b="1">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buFont typeface="Wingdings" pitchFamily="2" charset="2"/>
              <a:buChar char="l"/>
            </a:pPr>
            <a:r>
              <a:rPr lang="zh-CN" altLang="en-US" sz="1400" b="1">
                <a:latin typeface="Adobe 宋体 Std L" pitchFamily="18" charset="-122"/>
                <a:ea typeface="Adobe 宋体 Std L" pitchFamily="18" charset="-122"/>
                <a:cs typeface="华文细黑" pitchFamily="2" charset="-122"/>
              </a:rPr>
              <a:t>事件流顺序有两种类型：</a:t>
            </a:r>
            <a:r>
              <a:rPr lang="zh-CN" altLang="en-US" sz="1400" b="1">
                <a:solidFill>
                  <a:srgbClr val="0000CC"/>
                </a:solidFill>
                <a:latin typeface="Adobe 宋体 Std L" pitchFamily="18" charset="-122"/>
                <a:ea typeface="Adobe 宋体 Std L" pitchFamily="18" charset="-122"/>
                <a:cs typeface="华文细黑" pitchFamily="2" charset="-122"/>
              </a:rPr>
              <a:t>事件冒泡</a:t>
            </a:r>
            <a:r>
              <a:rPr lang="zh-CN" altLang="en-US" sz="1400" b="1">
                <a:latin typeface="Adobe 宋体 Std L" pitchFamily="18" charset="-122"/>
                <a:ea typeface="Adobe 宋体 Std L" pitchFamily="18" charset="-122"/>
                <a:cs typeface="华文细黑" pitchFamily="2" charset="-122"/>
              </a:rPr>
              <a:t>和</a:t>
            </a:r>
            <a:r>
              <a:rPr lang="zh-CN" altLang="en-US" sz="1400" b="1">
                <a:solidFill>
                  <a:srgbClr val="0000CC"/>
                </a:solidFill>
                <a:latin typeface="Adobe 宋体 Std L" pitchFamily="18" charset="-122"/>
                <a:ea typeface="Adobe 宋体 Std L" pitchFamily="18" charset="-122"/>
                <a:cs typeface="华文细黑" pitchFamily="2" charset="-122"/>
              </a:rPr>
              <a:t>事件捕捉</a:t>
            </a:r>
            <a:endParaRPr kumimoji="0" lang="en-US" altLang="zh-CN" sz="18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p:txBody>
      </p:sp>
      <p:sp>
        <p:nvSpPr>
          <p:cNvPr id="768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12" name="图片 11" descr="图片2.png"/>
          <p:cNvPicPr>
            <a:picLocks noChangeAspect="1"/>
          </p:cNvPicPr>
          <p:nvPr/>
        </p:nvPicPr>
        <p:blipFill>
          <a:blip r:embed="rId3"/>
          <a:stretch>
            <a:fillRect/>
          </a:stretch>
        </p:blipFill>
        <p:spPr>
          <a:xfrm>
            <a:off x="1928794" y="2071684"/>
            <a:ext cx="5082187" cy="2286016"/>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endParaRPr sz="1600"/>
          </a:p>
          <a:p>
            <a:endParaRPr kumimoji="1" sz="1600">
              <a:solidFill>
                <a:srgbClr val="000000"/>
              </a:solidFill>
              <a:latin typeface="Adobe 仿宋 Std R" pitchFamily="18" charset="-122"/>
              <a:ea typeface="Adobe 仿宋 Std R" pitchFamily="18" charset="-122"/>
            </a:endParaRPr>
          </a:p>
          <a:p>
            <a:endParaRPr sz="1600"/>
          </a:p>
          <a:p>
            <a:pPr>
              <a:buNone/>
            </a:pPr>
            <a:endParaRPr sz="1600"/>
          </a:p>
          <a:p>
            <a:pPr>
              <a:buNone/>
            </a:pPr>
            <a:endParaRPr/>
          </a:p>
          <a:p>
            <a:pPr>
              <a:buNone/>
            </a:pPr>
            <a:endParaRPr/>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86</a:t>
            </a:fld>
            <a:endParaRPr lang="en-US" altLang="zh-CN"/>
          </a:p>
        </p:txBody>
      </p:sp>
      <p:sp>
        <p:nvSpPr>
          <p:cNvPr id="7" name="标题 2"/>
          <p:cNvSpPr>
            <a:spLocks noGrp="1"/>
          </p:cNvSpPr>
          <p:nvPr>
            <p:ph type="title"/>
          </p:nvPr>
        </p:nvSpPr>
        <p:spPr>
          <a:xfrm>
            <a:off x="957266" y="134542"/>
            <a:ext cx="5829312" cy="508383"/>
          </a:xfrm>
        </p:spPr>
        <p:txBody>
          <a:bodyPr>
            <a:normAutofit/>
          </a:bodyPr>
          <a:lstStyle/>
          <a:p>
            <a:r>
              <a:rPr lang="en-US" sz="2400"/>
              <a:t>Event</a:t>
            </a:r>
            <a:r>
              <a:rPr sz="2400"/>
              <a:t>对象的常见属性</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7"/>
          <p:cNvSpPr txBox="1">
            <a:spLocks/>
          </p:cNvSpPr>
          <p:nvPr/>
        </p:nvSpPr>
        <p:spPr bwMode="auto">
          <a:xfrm>
            <a:off x="500040" y="857241"/>
            <a:ext cx="8207375" cy="71437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buFont typeface="Wingdings" pitchFamily="2" charset="2"/>
              <a:buChar char="l"/>
            </a:pPr>
            <a:r>
              <a:rPr lang="zh-CN" altLang="en-US" sz="1400" b="1">
                <a:latin typeface="Adobe 宋体 Std L" pitchFamily="18" charset="-122"/>
                <a:ea typeface="Adobe 宋体 Std L" pitchFamily="18" charset="-122"/>
                <a:cs typeface="华文细黑" pitchFamily="2" charset="-122"/>
              </a:rPr>
              <a:t>事件（</a:t>
            </a:r>
            <a:r>
              <a:rPr lang="en-US" altLang="zh-CN" sz="1400" b="1">
                <a:latin typeface="Adobe 宋体 Std L" pitchFamily="18" charset="-122"/>
                <a:ea typeface="Adobe 宋体 Std L" pitchFamily="18" charset="-122"/>
                <a:cs typeface="华文细黑" pitchFamily="2" charset="-122"/>
              </a:rPr>
              <a:t>Event</a:t>
            </a:r>
            <a:r>
              <a:rPr lang="zh-CN" altLang="en-US" sz="1400" b="1">
                <a:latin typeface="Adobe 宋体 Std L" pitchFamily="18" charset="-122"/>
                <a:ea typeface="Adobe 宋体 Std L" pitchFamily="18" charset="-122"/>
                <a:cs typeface="华文细黑" pitchFamily="2" charset="-122"/>
              </a:rPr>
              <a:t>）对象是</a:t>
            </a:r>
            <a:r>
              <a:rPr lang="en-US" altLang="zh-CN" sz="1400" b="1">
                <a:latin typeface="Adobe 宋体 Std L" pitchFamily="18" charset="-122"/>
                <a:ea typeface="Adobe 宋体 Std L" pitchFamily="18" charset="-122"/>
                <a:cs typeface="华文细黑" pitchFamily="2" charset="-122"/>
              </a:rPr>
              <a:t>JavaScript</a:t>
            </a:r>
            <a:r>
              <a:rPr lang="zh-CN" altLang="en-US" sz="1400" b="1">
                <a:latin typeface="Adobe 宋体 Std L" pitchFamily="18" charset="-122"/>
                <a:ea typeface="Adobe 宋体 Std L" pitchFamily="18" charset="-122"/>
                <a:cs typeface="华文细黑" pitchFamily="2" charset="-122"/>
              </a:rPr>
              <a:t>中一个非常重要的对象，其中包含当前触发事件的状态，由于</a:t>
            </a:r>
            <a:r>
              <a:rPr lang="en-US" altLang="zh-CN" sz="1400" b="1">
                <a:latin typeface="Adobe 宋体 Std L" pitchFamily="18" charset="-122"/>
                <a:ea typeface="Adobe 宋体 Std L" pitchFamily="18" charset="-122"/>
                <a:cs typeface="华文细黑" pitchFamily="2" charset="-122"/>
              </a:rPr>
              <a:t>event</a:t>
            </a:r>
            <a:r>
              <a:rPr lang="zh-CN" altLang="en-US" sz="1400" b="1">
                <a:latin typeface="Adobe 宋体 Std L" pitchFamily="18" charset="-122"/>
                <a:ea typeface="Adobe 宋体 Std L" pitchFamily="18" charset="-122"/>
                <a:cs typeface="华文细黑" pitchFamily="2" charset="-122"/>
              </a:rPr>
              <a:t>对象是事件动作的快照，使用大多数</a:t>
            </a:r>
            <a:r>
              <a:rPr lang="en-US" altLang="zh-CN" sz="1400" b="1">
                <a:latin typeface="Adobe 宋体 Std L" pitchFamily="18" charset="-122"/>
                <a:ea typeface="Adobe 宋体 Std L" pitchFamily="18" charset="-122"/>
                <a:cs typeface="华文细黑" pitchFamily="2" charset="-122"/>
              </a:rPr>
              <a:t>event</a:t>
            </a:r>
            <a:r>
              <a:rPr lang="zh-CN" altLang="en-US" sz="1400" b="1">
                <a:latin typeface="Adobe 宋体 Std L" pitchFamily="18" charset="-122"/>
                <a:ea typeface="Adobe 宋体 Std L" pitchFamily="18" charset="-122"/>
                <a:cs typeface="华文细黑" pitchFamily="2" charset="-122"/>
              </a:rPr>
              <a:t>对象的属性是只读的。</a:t>
            </a:r>
            <a:endParaRPr kumimoji="0" lang="en-US" altLang="zh-CN" sz="18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p:txBody>
      </p:sp>
      <p:graphicFrame>
        <p:nvGraphicFramePr>
          <p:cNvPr id="13" name="Group 96"/>
          <p:cNvGraphicFramePr>
            <a:graphicFrameLocks noGrp="1"/>
          </p:cNvGraphicFramePr>
          <p:nvPr>
            <p:extLst>
              <p:ext uri="{D42A27DB-BD31-4B8C-83A1-F6EECF244321}">
                <p14:modId xmlns:p14="http://schemas.microsoft.com/office/powerpoint/2010/main" val="3084520280"/>
              </p:ext>
            </p:extLst>
          </p:nvPr>
        </p:nvGraphicFramePr>
        <p:xfrm>
          <a:off x="857224" y="1697841"/>
          <a:ext cx="7572428" cy="3319228"/>
        </p:xfrm>
        <a:graphic>
          <a:graphicData uri="http://schemas.openxmlformats.org/drawingml/2006/table">
            <a:tbl>
              <a:tblPr/>
              <a:tblGrid>
                <a:gridCol w="1456236">
                  <a:extLst>
                    <a:ext uri="{9D8B030D-6E8A-4147-A177-3AD203B41FA5}">
                      <a16:colId xmlns:a16="http://schemas.microsoft.com/office/drawing/2014/main" val="20000"/>
                    </a:ext>
                  </a:extLst>
                </a:gridCol>
                <a:gridCol w="6116192">
                  <a:extLst>
                    <a:ext uri="{9D8B030D-6E8A-4147-A177-3AD203B41FA5}">
                      <a16:colId xmlns:a16="http://schemas.microsoft.com/office/drawing/2014/main" val="20001"/>
                    </a:ext>
                  </a:extLst>
                </a:gridCol>
              </a:tblGrid>
              <a:tr h="26445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a:ln>
                            <a:noFill/>
                          </a:ln>
                          <a:solidFill>
                            <a:srgbClr val="FFFFFF"/>
                          </a:solidFill>
                          <a:effectLst/>
                          <a:latin typeface="微软雅黑" pitchFamily="34" charset="-122"/>
                          <a:ea typeface="微软雅黑" pitchFamily="34" charset="-122"/>
                          <a:cs typeface="+mn-cs"/>
                        </a:rPr>
                        <a:t>属性</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a:ln>
                            <a:noFill/>
                          </a:ln>
                          <a:solidFill>
                            <a:srgbClr val="FFFFFF"/>
                          </a:solidFill>
                          <a:effectLst/>
                          <a:latin typeface="微软雅黑" pitchFamily="34" charset="-122"/>
                          <a:ea typeface="微软雅黑" pitchFamily="34" charset="-122"/>
                          <a:cs typeface="+mn-cs"/>
                        </a:rPr>
                        <a:t>描 述</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295393">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300" kern="1200" err="1">
                          <a:solidFill>
                            <a:schemeClr val="tx1"/>
                          </a:solidFill>
                          <a:latin typeface="微软雅黑" pitchFamily="34" charset="-122"/>
                          <a:ea typeface="微软雅黑" pitchFamily="34" charset="-122"/>
                          <a:cs typeface="+mn-cs"/>
                        </a:rPr>
                        <a:t>screenX</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zh-CN" sz="1300" kern="1200" err="1">
                          <a:solidFill>
                            <a:schemeClr val="tx1"/>
                          </a:solidFill>
                          <a:latin typeface="微软雅黑" pitchFamily="34" charset="-122"/>
                          <a:ea typeface="微软雅黑" pitchFamily="34" charset="-122"/>
                          <a:cs typeface="+mn-cs"/>
                        </a:rPr>
                        <a:t>返回事件发生时鼠标指针相对于屏幕的水平坐标</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1"/>
                  </a:ext>
                </a:extLst>
              </a:tr>
              <a:tr h="295393">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300" kern="1200" err="1">
                          <a:solidFill>
                            <a:schemeClr val="tx1"/>
                          </a:solidFill>
                          <a:latin typeface="微软雅黑" pitchFamily="34" charset="-122"/>
                          <a:ea typeface="微软雅黑" pitchFamily="34" charset="-122"/>
                          <a:cs typeface="+mn-cs"/>
                        </a:rPr>
                        <a:t>screenY</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zh-CN" sz="1300" kern="1200" err="1">
                          <a:solidFill>
                            <a:schemeClr val="tx1"/>
                          </a:solidFill>
                          <a:latin typeface="微软雅黑" pitchFamily="34" charset="-122"/>
                          <a:ea typeface="微软雅黑" pitchFamily="34" charset="-122"/>
                          <a:cs typeface="+mn-cs"/>
                        </a:rPr>
                        <a:t>返回事件发生时鼠标指针相对于屏幕的垂直坐标</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2"/>
                  </a:ext>
                </a:extLst>
              </a:tr>
              <a:tr h="295393">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300" kern="1200" err="1">
                          <a:solidFill>
                            <a:schemeClr val="tx1"/>
                          </a:solidFill>
                          <a:latin typeface="微软雅黑" pitchFamily="34" charset="-122"/>
                          <a:ea typeface="微软雅黑" pitchFamily="34" charset="-122"/>
                          <a:cs typeface="+mn-cs"/>
                        </a:rPr>
                        <a:t>clientX</a:t>
                      </a:r>
                      <a:endParaRPr lang="zh-CN" altLang="zh-CN" sz="1300" kern="1200" err="1">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zh-CN" sz="1300" kern="1200">
                          <a:solidFill>
                            <a:schemeClr val="tx1"/>
                          </a:solidFill>
                          <a:latin typeface="微软雅黑" pitchFamily="34" charset="-122"/>
                          <a:ea typeface="微软雅黑" pitchFamily="34" charset="-122"/>
                          <a:cs typeface="+mn-cs"/>
                        </a:rPr>
                        <a:t>返回当事件被触发时鼠标指针向对于当前窗口的水平坐标</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3"/>
                  </a:ext>
                </a:extLst>
              </a:tr>
              <a:tr h="295393">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300" kern="1200" err="1">
                          <a:solidFill>
                            <a:schemeClr val="tx1"/>
                          </a:solidFill>
                          <a:latin typeface="微软雅黑" pitchFamily="34" charset="-122"/>
                          <a:ea typeface="微软雅黑" pitchFamily="34" charset="-122"/>
                          <a:cs typeface="+mn-cs"/>
                        </a:rPr>
                        <a:t>clientY</a:t>
                      </a:r>
                      <a:endParaRPr lang="zh-CN" altLang="zh-CN" sz="1300" kern="1200" err="1">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zh-CN" sz="1300" kern="1200" err="1">
                          <a:solidFill>
                            <a:schemeClr val="tx1"/>
                          </a:solidFill>
                          <a:latin typeface="微软雅黑" pitchFamily="34" charset="-122"/>
                          <a:ea typeface="微软雅黑" pitchFamily="34" charset="-122"/>
                          <a:cs typeface="+mn-cs"/>
                        </a:rPr>
                        <a:t>返回当事件被触发时鼠标指针向对于当前窗口的垂直坐标</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4"/>
                  </a:ext>
                </a:extLst>
              </a:tr>
              <a:tr h="379812">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300" kern="1200" err="1">
                          <a:solidFill>
                            <a:schemeClr val="tx1"/>
                          </a:solidFill>
                          <a:latin typeface="微软雅黑" pitchFamily="34" charset="-122"/>
                          <a:ea typeface="微软雅黑" pitchFamily="34" charset="-122"/>
                          <a:cs typeface="+mn-cs"/>
                        </a:rPr>
                        <a:t>button</a:t>
                      </a:r>
                      <a:endParaRPr lang="zh-CN" altLang="zh-CN" sz="1300" kern="1200" err="1">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zh-CN" sz="1300" kern="1200">
                          <a:solidFill>
                            <a:schemeClr val="tx1"/>
                          </a:solidFill>
                          <a:latin typeface="微软雅黑" pitchFamily="34" charset="-122"/>
                          <a:ea typeface="微软雅黑" pitchFamily="34" charset="-122"/>
                          <a:cs typeface="+mn-cs"/>
                        </a:rPr>
                        <a:t>可返回一个整数，指示当事件被触发时哪个鼠标按键被点击，其中</a:t>
                      </a:r>
                      <a:r>
                        <a:rPr lang="en-US" altLang="zh-CN" sz="1300" kern="1200">
                          <a:solidFill>
                            <a:schemeClr val="tx1"/>
                          </a:solidFill>
                          <a:latin typeface="微软雅黑" pitchFamily="34" charset="-122"/>
                          <a:ea typeface="微软雅黑" pitchFamily="34" charset="-122"/>
                          <a:cs typeface="+mn-cs"/>
                        </a:rPr>
                        <a:t>0</a:t>
                      </a:r>
                      <a:r>
                        <a:rPr lang="zh-CN" altLang="zh-CN" sz="1300" kern="1200">
                          <a:solidFill>
                            <a:schemeClr val="tx1"/>
                          </a:solidFill>
                          <a:latin typeface="微软雅黑" pitchFamily="34" charset="-122"/>
                          <a:ea typeface="微软雅黑" pitchFamily="34" charset="-122"/>
                          <a:cs typeface="+mn-cs"/>
                        </a:rPr>
                        <a:t>（左键）、</a:t>
                      </a:r>
                      <a:r>
                        <a:rPr lang="en-US" altLang="zh-CN" sz="1300" kern="1200">
                          <a:solidFill>
                            <a:schemeClr val="tx1"/>
                          </a:solidFill>
                          <a:latin typeface="微软雅黑" pitchFamily="34" charset="-122"/>
                          <a:ea typeface="微软雅黑" pitchFamily="34" charset="-122"/>
                          <a:cs typeface="+mn-cs"/>
                        </a:rPr>
                        <a:t>1</a:t>
                      </a:r>
                      <a:r>
                        <a:rPr lang="zh-CN" altLang="zh-CN" sz="1300" kern="1200">
                          <a:solidFill>
                            <a:schemeClr val="tx1"/>
                          </a:solidFill>
                          <a:latin typeface="微软雅黑" pitchFamily="34" charset="-122"/>
                          <a:ea typeface="微软雅黑" pitchFamily="34" charset="-122"/>
                          <a:cs typeface="+mn-cs"/>
                        </a:rPr>
                        <a:t>（中键）、</a:t>
                      </a:r>
                      <a:r>
                        <a:rPr lang="en-US" altLang="zh-CN" sz="1300" kern="1200">
                          <a:solidFill>
                            <a:schemeClr val="tx1"/>
                          </a:solidFill>
                          <a:latin typeface="微软雅黑" pitchFamily="34" charset="-122"/>
                          <a:ea typeface="微软雅黑" pitchFamily="34" charset="-122"/>
                          <a:cs typeface="+mn-cs"/>
                        </a:rPr>
                        <a:t>2</a:t>
                      </a:r>
                      <a:r>
                        <a:rPr lang="zh-CN" altLang="zh-CN" sz="1300" kern="1200">
                          <a:solidFill>
                            <a:schemeClr val="tx1"/>
                          </a:solidFill>
                          <a:latin typeface="微软雅黑" pitchFamily="34" charset="-122"/>
                          <a:ea typeface="微软雅黑" pitchFamily="34" charset="-122"/>
                          <a:cs typeface="+mn-cs"/>
                        </a:rPr>
                        <a:t>（右键）、</a:t>
                      </a:r>
                      <a:r>
                        <a:rPr lang="en-US" altLang="zh-CN" sz="1300" kern="1200">
                          <a:solidFill>
                            <a:srgbClr val="FF0000"/>
                          </a:solidFill>
                          <a:latin typeface="微软雅黑" pitchFamily="34" charset="-122"/>
                          <a:ea typeface="微软雅黑" pitchFamily="34" charset="-122"/>
                          <a:cs typeface="+mn-cs"/>
                        </a:rPr>
                        <a:t>4</a:t>
                      </a:r>
                      <a:r>
                        <a:rPr lang="zh-CN" altLang="zh-CN" sz="1300" kern="1200">
                          <a:solidFill>
                            <a:srgbClr val="FF0000"/>
                          </a:solidFill>
                          <a:latin typeface="微软雅黑" pitchFamily="34" charset="-122"/>
                          <a:ea typeface="微软雅黑" pitchFamily="34" charset="-122"/>
                          <a:cs typeface="+mn-cs"/>
                        </a:rPr>
                        <a:t>（</a:t>
                      </a:r>
                      <a:r>
                        <a:rPr lang="en-US" altLang="zh-CN" sz="1300" kern="1200">
                          <a:solidFill>
                            <a:srgbClr val="FF0000"/>
                          </a:solidFill>
                          <a:latin typeface="微软雅黑" pitchFamily="34" charset="-122"/>
                          <a:ea typeface="微软雅黑" pitchFamily="34" charset="-122"/>
                          <a:cs typeface="+mn-cs"/>
                        </a:rPr>
                        <a:t>IE</a:t>
                      </a:r>
                      <a:r>
                        <a:rPr lang="zh-CN" altLang="zh-CN" sz="1300" kern="1200">
                          <a:solidFill>
                            <a:srgbClr val="FF0000"/>
                          </a:solidFill>
                          <a:latin typeface="微软雅黑" pitchFamily="34" charset="-122"/>
                          <a:ea typeface="微软雅黑" pitchFamily="34" charset="-122"/>
                          <a:cs typeface="+mn-cs"/>
                        </a:rPr>
                        <a:t>浏览器中的中键）</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5"/>
                  </a:ext>
                </a:extLst>
              </a:tr>
              <a:tr h="295393">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300" kern="1200" err="1">
                          <a:solidFill>
                            <a:schemeClr val="tx1"/>
                          </a:solidFill>
                          <a:latin typeface="微软雅黑" pitchFamily="34" charset="-122"/>
                          <a:ea typeface="微软雅黑" pitchFamily="34" charset="-122"/>
                          <a:cs typeface="+mn-cs"/>
                        </a:rPr>
                        <a:t>altKey</a:t>
                      </a:r>
                      <a:endParaRPr lang="zh-CN" altLang="zh-CN" sz="1300" kern="1200" err="1">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zh-CN" sz="1300" kern="1200" err="1">
                          <a:solidFill>
                            <a:schemeClr val="tx1"/>
                          </a:solidFill>
                          <a:latin typeface="微软雅黑" pitchFamily="34" charset="-122"/>
                          <a:ea typeface="微软雅黑" pitchFamily="34" charset="-122"/>
                          <a:cs typeface="+mn-cs"/>
                        </a:rPr>
                        <a:t>返回一个布尔值，表示</a:t>
                      </a:r>
                      <a:r>
                        <a:rPr lang="en-US" altLang="zh-CN" sz="1300" kern="1200" err="1">
                          <a:solidFill>
                            <a:schemeClr val="tx1"/>
                          </a:solidFill>
                          <a:latin typeface="微软雅黑" pitchFamily="34" charset="-122"/>
                          <a:ea typeface="微软雅黑" pitchFamily="34" charset="-122"/>
                          <a:cs typeface="+mn-cs"/>
                        </a:rPr>
                        <a:t>Alt</a:t>
                      </a:r>
                      <a:r>
                        <a:rPr lang="zh-CN" altLang="zh-CN" sz="1300" kern="1200" err="1">
                          <a:solidFill>
                            <a:schemeClr val="tx1"/>
                          </a:solidFill>
                          <a:latin typeface="微软雅黑" pitchFamily="34" charset="-122"/>
                          <a:ea typeface="微软雅黑" pitchFamily="34" charset="-122"/>
                          <a:cs typeface="+mn-cs"/>
                        </a:rPr>
                        <a:t>键是否被一直被按住</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6"/>
                  </a:ext>
                </a:extLst>
              </a:tr>
              <a:tr h="295393">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300" kern="1200" err="1">
                          <a:solidFill>
                            <a:schemeClr val="tx1"/>
                          </a:solidFill>
                          <a:latin typeface="微软雅黑" pitchFamily="34" charset="-122"/>
                          <a:ea typeface="微软雅黑" pitchFamily="34" charset="-122"/>
                          <a:cs typeface="+mn-cs"/>
                        </a:rPr>
                        <a:t>ctrlKey</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zh-CN" sz="1300" kern="1200">
                          <a:solidFill>
                            <a:schemeClr val="tx1"/>
                          </a:solidFill>
                          <a:latin typeface="微软雅黑" pitchFamily="34" charset="-122"/>
                          <a:ea typeface="微软雅黑" pitchFamily="34" charset="-122"/>
                          <a:cs typeface="+mn-cs"/>
                        </a:rPr>
                        <a:t>返回一个布尔值，表示</a:t>
                      </a:r>
                      <a:r>
                        <a:rPr lang="en-US" altLang="zh-CN" sz="1300" kern="1200">
                          <a:solidFill>
                            <a:schemeClr val="tx1"/>
                          </a:solidFill>
                          <a:latin typeface="微软雅黑" pitchFamily="34" charset="-122"/>
                          <a:ea typeface="微软雅黑" pitchFamily="34" charset="-122"/>
                          <a:cs typeface="+mn-cs"/>
                        </a:rPr>
                        <a:t>Ctrl</a:t>
                      </a:r>
                      <a:r>
                        <a:rPr lang="zh-CN" altLang="zh-CN" sz="1300" kern="1200">
                          <a:solidFill>
                            <a:schemeClr val="tx1"/>
                          </a:solidFill>
                          <a:latin typeface="微软雅黑" pitchFamily="34" charset="-122"/>
                          <a:ea typeface="微软雅黑" pitchFamily="34" charset="-122"/>
                          <a:cs typeface="+mn-cs"/>
                        </a:rPr>
                        <a:t>键是否被一直被按住</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7"/>
                  </a:ext>
                </a:extLst>
              </a:tr>
              <a:tr h="295393">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300" kern="1200" err="1">
                          <a:solidFill>
                            <a:schemeClr val="tx1"/>
                          </a:solidFill>
                          <a:latin typeface="微软雅黑" pitchFamily="34" charset="-122"/>
                          <a:ea typeface="微软雅黑" pitchFamily="34" charset="-122"/>
                          <a:cs typeface="+mn-cs"/>
                        </a:rPr>
                        <a:t>shiftKey</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zh-CN" sz="1300" kern="1200">
                          <a:solidFill>
                            <a:schemeClr val="tx1"/>
                          </a:solidFill>
                          <a:latin typeface="微软雅黑" pitchFamily="34" charset="-122"/>
                          <a:ea typeface="微软雅黑" pitchFamily="34" charset="-122"/>
                          <a:cs typeface="+mn-cs"/>
                        </a:rPr>
                        <a:t>返回一个布尔值，表示</a:t>
                      </a:r>
                      <a:r>
                        <a:rPr lang="en-US" altLang="zh-CN" sz="1300" kern="1200">
                          <a:solidFill>
                            <a:schemeClr val="tx1"/>
                          </a:solidFill>
                          <a:latin typeface="微软雅黑" pitchFamily="34" charset="-122"/>
                          <a:ea typeface="微软雅黑" pitchFamily="34" charset="-122"/>
                          <a:cs typeface="+mn-cs"/>
                        </a:rPr>
                        <a:t>SHIFT</a:t>
                      </a:r>
                      <a:r>
                        <a:rPr lang="zh-CN" altLang="zh-CN" sz="1300" kern="1200">
                          <a:solidFill>
                            <a:schemeClr val="tx1"/>
                          </a:solidFill>
                          <a:latin typeface="微软雅黑" pitchFamily="34" charset="-122"/>
                          <a:ea typeface="微软雅黑" pitchFamily="34" charset="-122"/>
                          <a:cs typeface="+mn-cs"/>
                        </a:rPr>
                        <a:t>键是否被一直被按住</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8"/>
                  </a:ext>
                </a:extLst>
              </a:tr>
              <a:tr h="295393">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300" kern="1200" err="1">
                          <a:solidFill>
                            <a:schemeClr val="tx1"/>
                          </a:solidFill>
                          <a:latin typeface="微软雅黑" pitchFamily="34" charset="-122"/>
                          <a:ea typeface="微软雅黑" pitchFamily="34" charset="-122"/>
                          <a:cs typeface="+mn-cs"/>
                        </a:rPr>
                        <a:t>type</a:t>
                      </a:r>
                      <a:endParaRPr lang="zh-CN" altLang="zh-CN" sz="1300" kern="1200" err="1">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zh-CN" sz="1300" kern="1200">
                          <a:solidFill>
                            <a:schemeClr val="tx1"/>
                          </a:solidFill>
                          <a:latin typeface="微软雅黑" pitchFamily="34" charset="-122"/>
                          <a:ea typeface="微软雅黑" pitchFamily="34" charset="-122"/>
                          <a:cs typeface="+mn-cs"/>
                        </a:rPr>
                        <a:t>返回发生的事件的类型，如</a:t>
                      </a:r>
                      <a:r>
                        <a:rPr lang="en-US" altLang="zh-CN" sz="1300" kern="1200">
                          <a:solidFill>
                            <a:schemeClr val="tx1"/>
                          </a:solidFill>
                          <a:latin typeface="微软雅黑" pitchFamily="34" charset="-122"/>
                          <a:ea typeface="微软雅黑" pitchFamily="34" charset="-122"/>
                          <a:cs typeface="+mn-cs"/>
                        </a:rPr>
                        <a:t>submit</a:t>
                      </a:r>
                      <a:r>
                        <a:rPr lang="zh-CN" altLang="zh-CN" sz="1300" kern="1200">
                          <a:solidFill>
                            <a:schemeClr val="tx1"/>
                          </a:solidFill>
                          <a:latin typeface="微软雅黑" pitchFamily="34" charset="-122"/>
                          <a:ea typeface="微软雅黑" pitchFamily="34" charset="-122"/>
                          <a:cs typeface="+mn-cs"/>
                        </a:rPr>
                        <a:t>、</a:t>
                      </a:r>
                      <a:r>
                        <a:rPr lang="en-US" altLang="zh-CN" sz="1300" kern="1200">
                          <a:solidFill>
                            <a:schemeClr val="tx1"/>
                          </a:solidFill>
                          <a:latin typeface="微软雅黑" pitchFamily="34" charset="-122"/>
                          <a:ea typeface="微软雅黑" pitchFamily="34" charset="-122"/>
                          <a:cs typeface="+mn-cs"/>
                        </a:rPr>
                        <a:t>load</a:t>
                      </a:r>
                      <a:r>
                        <a:rPr lang="zh-CN" altLang="zh-CN" sz="1300" kern="1200">
                          <a:solidFill>
                            <a:schemeClr val="tx1"/>
                          </a:solidFill>
                          <a:latin typeface="微软雅黑" pitchFamily="34" charset="-122"/>
                          <a:ea typeface="微软雅黑" pitchFamily="34" charset="-122"/>
                          <a:cs typeface="+mn-cs"/>
                        </a:rPr>
                        <a:t>或</a:t>
                      </a:r>
                      <a:r>
                        <a:rPr lang="en-US" altLang="zh-CN" sz="1300" kern="1200">
                          <a:solidFill>
                            <a:schemeClr val="tx1"/>
                          </a:solidFill>
                          <a:latin typeface="微软雅黑" pitchFamily="34" charset="-122"/>
                          <a:ea typeface="微软雅黑" pitchFamily="34" charset="-122"/>
                          <a:cs typeface="+mn-cs"/>
                        </a:rPr>
                        <a:t>click</a:t>
                      </a:r>
                      <a:r>
                        <a:rPr lang="zh-CN" altLang="zh-CN" sz="1300" kern="1200">
                          <a:solidFill>
                            <a:schemeClr val="tx1"/>
                          </a:solidFill>
                          <a:latin typeface="微软雅黑" pitchFamily="34" charset="-122"/>
                          <a:ea typeface="微软雅黑" pitchFamily="34" charset="-122"/>
                          <a:cs typeface="+mn-cs"/>
                        </a:rPr>
                        <a:t>等</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9"/>
                  </a:ext>
                </a:extLst>
              </a:tr>
              <a:tr h="295393">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300" kern="1200">
                          <a:solidFill>
                            <a:schemeClr val="tx1"/>
                          </a:solidFill>
                          <a:latin typeface="微软雅黑" pitchFamily="34" charset="-122"/>
                          <a:ea typeface="微软雅黑" pitchFamily="34" charset="-122"/>
                          <a:cs typeface="+mn-cs"/>
                        </a:rPr>
                        <a:t>target</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zh-CN" sz="1300" kern="1200">
                          <a:solidFill>
                            <a:schemeClr val="tx1"/>
                          </a:solidFill>
                          <a:latin typeface="微软雅黑" pitchFamily="34" charset="-122"/>
                          <a:ea typeface="微软雅黑" pitchFamily="34" charset="-122"/>
                          <a:cs typeface="+mn-cs"/>
                        </a:rPr>
                        <a:t>返回触发事件的目标元素</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1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endParaRPr sz="1600"/>
          </a:p>
          <a:p>
            <a:endParaRPr kumimoji="1" sz="1600">
              <a:solidFill>
                <a:srgbClr val="000000"/>
              </a:solidFill>
              <a:latin typeface="Adobe 仿宋 Std R" pitchFamily="18" charset="-122"/>
              <a:ea typeface="Adobe 仿宋 Std R" pitchFamily="18" charset="-122"/>
            </a:endParaRPr>
          </a:p>
          <a:p>
            <a:endParaRPr sz="1600"/>
          </a:p>
          <a:p>
            <a:pPr>
              <a:buNone/>
            </a:pPr>
            <a:endParaRPr sz="1600"/>
          </a:p>
          <a:p>
            <a:pPr>
              <a:buNone/>
            </a:pPr>
            <a:endParaRPr/>
          </a:p>
          <a:p>
            <a:pPr>
              <a:buNone/>
            </a:pPr>
            <a:endParaRPr/>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87</a:t>
            </a:fld>
            <a:endParaRPr lang="en-US" altLang="zh-CN"/>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7"/>
          <p:cNvSpPr txBox="1">
            <a:spLocks/>
          </p:cNvSpPr>
          <p:nvPr/>
        </p:nvSpPr>
        <p:spPr bwMode="auto">
          <a:xfrm>
            <a:off x="500040" y="857241"/>
            <a:ext cx="8207375" cy="150019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buFont typeface="Wingdings" pitchFamily="2" charset="2"/>
              <a:buChar char="l"/>
            </a:pPr>
            <a:r>
              <a:rPr lang="zh-CN" altLang="en-US" sz="1400" b="1">
                <a:latin typeface="Adobe 宋体 Std L" pitchFamily="18" charset="-122"/>
                <a:ea typeface="Adobe 宋体 Std L" pitchFamily="18" charset="-122"/>
                <a:cs typeface="华文细黑" pitchFamily="2" charset="-122"/>
              </a:rPr>
              <a:t>在事件传播过程中，往往希望事件传到某一层后，不再继续传递，这时采用</a:t>
            </a:r>
            <a:r>
              <a:rPr lang="zh-CN" altLang="en-US" sz="1400" b="1">
                <a:solidFill>
                  <a:srgbClr val="0000CC"/>
                </a:solidFill>
                <a:latin typeface="Adobe 宋体 Std L" pitchFamily="18" charset="-122"/>
                <a:ea typeface="Adobe 宋体 Std L" pitchFamily="18" charset="-122"/>
                <a:cs typeface="华文细黑" pitchFamily="2" charset="-122"/>
              </a:rPr>
              <a:t>停止事件冒泡</a:t>
            </a:r>
            <a:r>
              <a:rPr lang="zh-CN" altLang="en-US" sz="1400" b="1">
                <a:latin typeface="Adobe 宋体 Std L" pitchFamily="18" charset="-122"/>
                <a:ea typeface="Adobe 宋体 Std L" pitchFamily="18" charset="-122"/>
                <a:cs typeface="华文细黑" pitchFamily="2" charset="-122"/>
              </a:rPr>
              <a:t>和</a:t>
            </a:r>
            <a:r>
              <a:rPr lang="zh-CN" altLang="en-US" sz="1400" b="1">
                <a:solidFill>
                  <a:srgbClr val="0000CC"/>
                </a:solidFill>
                <a:latin typeface="Adobe 宋体 Std L" pitchFamily="18" charset="-122"/>
                <a:ea typeface="Adobe 宋体 Std L" pitchFamily="18" charset="-122"/>
                <a:cs typeface="华文细黑" pitchFamily="2" charset="-122"/>
              </a:rPr>
              <a:t>阻止事件的默认行为</a:t>
            </a:r>
            <a:r>
              <a:rPr lang="zh-CN" altLang="en-US" sz="1400" b="1">
                <a:latin typeface="Adobe 宋体 Std L" pitchFamily="18" charset="-122"/>
                <a:ea typeface="Adobe 宋体 Std L" pitchFamily="18" charset="-122"/>
                <a:cs typeface="华文细黑" pitchFamily="2" charset="-122"/>
              </a:rPr>
              <a:t>。</a:t>
            </a:r>
            <a:endParaRPr lang="en-US" altLang="zh-CN" sz="1400" b="1">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buFont typeface="Wingdings" pitchFamily="2" charset="2"/>
              <a:buChar char="l"/>
            </a:pPr>
            <a:r>
              <a:rPr lang="en-US" altLang="zh-CN" sz="1400" b="1">
                <a:latin typeface="Adobe 宋体 Std L" pitchFamily="18" charset="-122"/>
                <a:ea typeface="Adobe 宋体 Std L" pitchFamily="18" charset="-122"/>
                <a:cs typeface="华文细黑" pitchFamily="2" charset="-122"/>
              </a:rPr>
              <a:t>Event</a:t>
            </a:r>
            <a:r>
              <a:rPr lang="zh-CN" altLang="en-US" sz="1400" b="1">
                <a:latin typeface="Adobe 宋体 Std L" pitchFamily="18" charset="-122"/>
                <a:ea typeface="Adobe 宋体 Std L" pitchFamily="18" charset="-122"/>
                <a:cs typeface="华文细黑" pitchFamily="2" charset="-122"/>
              </a:rPr>
              <a:t>对象的</a:t>
            </a:r>
            <a:r>
              <a:rPr lang="en-US" altLang="zh-CN" sz="1400" b="1" err="1">
                <a:solidFill>
                  <a:srgbClr val="FF0000"/>
                </a:solidFill>
                <a:latin typeface="Adobe 宋体 Std L" pitchFamily="18" charset="-122"/>
                <a:ea typeface="Adobe 宋体 Std L" pitchFamily="18" charset="-122"/>
                <a:cs typeface="华文细黑" pitchFamily="2" charset="-122"/>
              </a:rPr>
              <a:t>preventDefault</a:t>
            </a:r>
            <a:r>
              <a:rPr lang="en-US" altLang="zh-CN" sz="1400" b="1">
                <a:solidFill>
                  <a:srgbClr val="FF0000"/>
                </a:solidFill>
                <a:latin typeface="Adobe 宋体 Std L" pitchFamily="18" charset="-122"/>
                <a:ea typeface="Adobe 宋体 Std L" pitchFamily="18" charset="-122"/>
                <a:cs typeface="华文细黑" pitchFamily="2" charset="-122"/>
              </a:rPr>
              <a:t>()</a:t>
            </a:r>
            <a:r>
              <a:rPr lang="zh-CN" altLang="en-US" sz="1400" b="1">
                <a:latin typeface="Adobe 宋体 Std L" pitchFamily="18" charset="-122"/>
                <a:ea typeface="Adobe 宋体 Std L" pitchFamily="18" charset="-122"/>
                <a:cs typeface="华文细黑" pitchFamily="2" charset="-122"/>
              </a:rPr>
              <a:t>方法用于通知浏览器不再执行与事件关联的默认动作；</a:t>
            </a:r>
            <a:r>
              <a:rPr lang="en-US" altLang="zh-CN" sz="1400" b="1" err="1">
                <a:solidFill>
                  <a:srgbClr val="FF0000"/>
                </a:solidFill>
                <a:latin typeface="Adobe 宋体 Std L" pitchFamily="18" charset="-122"/>
                <a:ea typeface="Adobe 宋体 Std L" pitchFamily="18" charset="-122"/>
                <a:cs typeface="华文细黑" pitchFamily="2" charset="-122"/>
              </a:rPr>
              <a:t>stopPropagation</a:t>
            </a:r>
            <a:r>
              <a:rPr lang="en-US" altLang="zh-CN" sz="1400" b="1">
                <a:solidFill>
                  <a:srgbClr val="FF0000"/>
                </a:solidFill>
                <a:latin typeface="Adobe 宋体 Std L" pitchFamily="18" charset="-122"/>
                <a:ea typeface="Adobe 宋体 Std L" pitchFamily="18" charset="-122"/>
                <a:cs typeface="华文细黑" pitchFamily="2" charset="-122"/>
              </a:rPr>
              <a:t>()</a:t>
            </a:r>
            <a:r>
              <a:rPr lang="zh-CN" altLang="en-US" sz="1400" b="1">
                <a:latin typeface="Adobe 宋体 Std L" pitchFamily="18" charset="-122"/>
                <a:ea typeface="Adobe 宋体 Std L" pitchFamily="18" charset="-122"/>
                <a:cs typeface="华文细黑" pitchFamily="2" charset="-122"/>
              </a:rPr>
              <a:t>用于终止事件的进一步传播。</a:t>
            </a:r>
            <a:endParaRPr kumimoji="0" lang="en-US" altLang="zh-CN" sz="18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p:txBody>
      </p:sp>
      <p:sp>
        <p:nvSpPr>
          <p:cNvPr id="9" name="标题 8"/>
          <p:cNvSpPr>
            <a:spLocks noGrp="1"/>
          </p:cNvSpPr>
          <p:nvPr>
            <p:ph type="title"/>
          </p:nvPr>
        </p:nvSpPr>
        <p:spPr/>
        <p:txBody>
          <a:bodyPr>
            <a:normAutofit fontScale="90000"/>
          </a:bodyPr>
          <a:lstStyle/>
          <a:p>
            <a:r>
              <a:rPr lang="en-US" altLang="zh-CN"/>
              <a:t>8.10.1  </a:t>
            </a:r>
            <a:r>
              <a:t>事件流和事件对象</a:t>
            </a:r>
            <a:endParaRPr lang="zh-CN"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endParaRPr sz="1600"/>
          </a:p>
          <a:p>
            <a:endParaRPr kumimoji="1" sz="1600">
              <a:solidFill>
                <a:srgbClr val="000000"/>
              </a:solidFill>
              <a:latin typeface="Adobe 仿宋 Std R" pitchFamily="18" charset="-122"/>
              <a:ea typeface="Adobe 仿宋 Std R" pitchFamily="18" charset="-122"/>
            </a:endParaRPr>
          </a:p>
          <a:p>
            <a:endParaRPr sz="1600"/>
          </a:p>
          <a:p>
            <a:pPr>
              <a:buNone/>
            </a:pPr>
            <a:endParaRPr sz="1600"/>
          </a:p>
          <a:p>
            <a:pPr>
              <a:buNone/>
            </a:pPr>
            <a:endParaRPr/>
          </a:p>
          <a:p>
            <a:pPr>
              <a:buNone/>
            </a:pPr>
            <a:endParaRPr/>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88</a:t>
            </a:fld>
            <a:endParaRPr lang="en-US" altLang="zh-CN"/>
          </a:p>
        </p:txBody>
      </p:sp>
      <p:sp>
        <p:nvSpPr>
          <p:cNvPr id="7" name="标题 2"/>
          <p:cNvSpPr>
            <a:spLocks noGrp="1"/>
          </p:cNvSpPr>
          <p:nvPr>
            <p:ph type="title"/>
          </p:nvPr>
        </p:nvSpPr>
        <p:spPr>
          <a:xfrm>
            <a:off x="957266" y="134542"/>
            <a:ext cx="5829312" cy="508383"/>
          </a:xfrm>
        </p:spPr>
        <p:txBody>
          <a:bodyPr>
            <a:normAutofit/>
          </a:bodyPr>
          <a:lstStyle/>
          <a:p>
            <a:r>
              <a:rPr lang="en-US" altLang="zh-CN" sz="2400"/>
              <a:t>8.10.2  </a:t>
            </a:r>
            <a:r>
              <a:rPr sz="2400"/>
              <a:t>鼠标事件</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7"/>
          <p:cNvSpPr txBox="1">
            <a:spLocks/>
          </p:cNvSpPr>
          <p:nvPr/>
        </p:nvSpPr>
        <p:spPr bwMode="auto">
          <a:xfrm>
            <a:off x="500040" y="857241"/>
            <a:ext cx="8207375" cy="71437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buFont typeface="Wingdings" pitchFamily="2" charset="2"/>
              <a:buChar char="l"/>
            </a:pPr>
            <a:r>
              <a:rPr lang="zh-CN" altLang="en-US" sz="1400" b="1">
                <a:latin typeface="Adobe 宋体 Std L" pitchFamily="18" charset="-122"/>
                <a:ea typeface="Adobe 宋体 Std L" pitchFamily="18" charset="-122"/>
                <a:cs typeface="华文细黑" pitchFamily="2" charset="-122"/>
              </a:rPr>
              <a:t>当鼠标在页面某一元素上点击、移动或悬停时，都会触发一个相应的事件；常见的鼠标事件有鼠标点击、双击、按下、松开、移动、移出和悬停等事件。</a:t>
            </a:r>
            <a:endParaRPr kumimoji="0" lang="en-US" altLang="zh-CN" sz="18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p:txBody>
      </p:sp>
      <p:graphicFrame>
        <p:nvGraphicFramePr>
          <p:cNvPr id="9" name="Group 96"/>
          <p:cNvGraphicFramePr>
            <a:graphicFrameLocks noGrp="1"/>
          </p:cNvGraphicFramePr>
          <p:nvPr/>
        </p:nvGraphicFramePr>
        <p:xfrm>
          <a:off x="928662" y="1714493"/>
          <a:ext cx="7429552" cy="2786083"/>
        </p:xfrm>
        <a:graphic>
          <a:graphicData uri="http://schemas.openxmlformats.org/drawingml/2006/table">
            <a:tbl>
              <a:tblPr/>
              <a:tblGrid>
                <a:gridCol w="2322803">
                  <a:extLst>
                    <a:ext uri="{9D8B030D-6E8A-4147-A177-3AD203B41FA5}">
                      <a16:colId xmlns:a16="http://schemas.microsoft.com/office/drawing/2014/main" val="20000"/>
                    </a:ext>
                  </a:extLst>
                </a:gridCol>
                <a:gridCol w="5106749">
                  <a:extLst>
                    <a:ext uri="{9D8B030D-6E8A-4147-A177-3AD203B41FA5}">
                      <a16:colId xmlns:a16="http://schemas.microsoft.com/office/drawing/2014/main" val="20001"/>
                    </a:ext>
                  </a:extLst>
                </a:gridCol>
              </a:tblGrid>
              <a:tr h="31591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a:ln>
                            <a:noFill/>
                          </a:ln>
                          <a:solidFill>
                            <a:srgbClr val="FFFFFF"/>
                          </a:solidFill>
                          <a:effectLst/>
                          <a:latin typeface="微软雅黑" pitchFamily="34" charset="-122"/>
                          <a:ea typeface="微软雅黑" pitchFamily="34" charset="-122"/>
                          <a:cs typeface="+mn-cs"/>
                        </a:rPr>
                        <a:t>事件</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a:ln>
                            <a:noFill/>
                          </a:ln>
                          <a:solidFill>
                            <a:srgbClr val="FFFFFF"/>
                          </a:solidFill>
                          <a:effectLst/>
                          <a:latin typeface="微软雅黑" pitchFamily="34" charset="-122"/>
                          <a:ea typeface="微软雅黑" pitchFamily="34" charset="-122"/>
                          <a:cs typeface="+mn-cs"/>
                        </a:rPr>
                        <a:t>描 述</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52881">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300" kern="1200" err="1">
                          <a:solidFill>
                            <a:schemeClr val="tx1"/>
                          </a:solidFill>
                          <a:latin typeface="微软雅黑" pitchFamily="34" charset="-122"/>
                          <a:ea typeface="微软雅黑" pitchFamily="34" charset="-122"/>
                          <a:cs typeface="+mn-cs"/>
                        </a:rPr>
                        <a:t>onclick</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zh-CN" sz="1300" kern="1200" err="1">
                          <a:solidFill>
                            <a:schemeClr val="tx1"/>
                          </a:solidFill>
                          <a:latin typeface="微软雅黑" pitchFamily="34" charset="-122"/>
                          <a:ea typeface="微软雅黑" pitchFamily="34" charset="-122"/>
                          <a:cs typeface="+mn-cs"/>
                        </a:rPr>
                        <a:t>在对象被点击时触发事件</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1"/>
                  </a:ext>
                </a:extLst>
              </a:tr>
              <a:tr h="352881">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300" kern="1200" err="1">
                          <a:solidFill>
                            <a:schemeClr val="tx1"/>
                          </a:solidFill>
                          <a:latin typeface="微软雅黑" pitchFamily="34" charset="-122"/>
                          <a:ea typeface="微软雅黑" pitchFamily="34" charset="-122"/>
                          <a:cs typeface="+mn-cs"/>
                        </a:rPr>
                        <a:t>ondblclick</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zh-CN" sz="1300" kern="1200" err="1">
                          <a:solidFill>
                            <a:schemeClr val="tx1"/>
                          </a:solidFill>
                          <a:latin typeface="微软雅黑" pitchFamily="34" charset="-122"/>
                          <a:ea typeface="微软雅黑" pitchFamily="34" charset="-122"/>
                          <a:cs typeface="+mn-cs"/>
                        </a:rPr>
                        <a:t>在对象被双击时触发事件</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2"/>
                  </a:ext>
                </a:extLst>
              </a:tr>
              <a:tr h="352881">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300" kern="1200" err="1">
                          <a:solidFill>
                            <a:schemeClr val="tx1"/>
                          </a:solidFill>
                          <a:latin typeface="微软雅黑" pitchFamily="34" charset="-122"/>
                          <a:ea typeface="微软雅黑" pitchFamily="34" charset="-122"/>
                          <a:cs typeface="+mn-cs"/>
                        </a:rPr>
                        <a:t>onmouseover</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zh-CN" sz="1300" kern="1200">
                          <a:solidFill>
                            <a:schemeClr val="tx1"/>
                          </a:solidFill>
                          <a:latin typeface="微软雅黑" pitchFamily="34" charset="-122"/>
                          <a:ea typeface="微软雅黑" pitchFamily="34" charset="-122"/>
                          <a:cs typeface="+mn-cs"/>
                        </a:rPr>
                        <a:t>在鼠标指针移动到指定的对象上时触发事件</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3"/>
                  </a:ext>
                </a:extLst>
              </a:tr>
              <a:tr h="352881">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300" kern="1200" err="1">
                          <a:solidFill>
                            <a:schemeClr val="tx1"/>
                          </a:solidFill>
                          <a:latin typeface="微软雅黑" pitchFamily="34" charset="-122"/>
                          <a:ea typeface="微软雅黑" pitchFamily="34" charset="-122"/>
                          <a:cs typeface="+mn-cs"/>
                        </a:rPr>
                        <a:t>onmouseout</a:t>
                      </a:r>
                      <a:endParaRPr lang="zh-CN" altLang="zh-CN" sz="1300" kern="1200" err="1">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zh-CN" sz="1300" kern="1200" err="1">
                          <a:solidFill>
                            <a:schemeClr val="tx1"/>
                          </a:solidFill>
                          <a:latin typeface="微软雅黑" pitchFamily="34" charset="-122"/>
                          <a:ea typeface="微软雅黑" pitchFamily="34" charset="-122"/>
                          <a:cs typeface="+mn-cs"/>
                        </a:rPr>
                        <a:t>在鼠标指针移出指定的对象时触发事件</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4"/>
                  </a:ext>
                </a:extLst>
              </a:tr>
              <a:tr h="352881">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300" kern="1200" err="1">
                          <a:solidFill>
                            <a:schemeClr val="tx1"/>
                          </a:solidFill>
                          <a:latin typeface="微软雅黑" pitchFamily="34" charset="-122"/>
                          <a:ea typeface="微软雅黑" pitchFamily="34" charset="-122"/>
                          <a:cs typeface="+mn-cs"/>
                        </a:rPr>
                        <a:t>onmousemove</a:t>
                      </a:r>
                      <a:endParaRPr lang="zh-CN" altLang="zh-CN" sz="1300" kern="1200" err="1">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zh-CN" sz="1300" kern="1200">
                          <a:solidFill>
                            <a:schemeClr val="tx1"/>
                          </a:solidFill>
                          <a:latin typeface="微软雅黑" pitchFamily="34" charset="-122"/>
                          <a:ea typeface="微软雅黑" pitchFamily="34" charset="-122"/>
                          <a:cs typeface="+mn-cs"/>
                        </a:rPr>
                        <a:t>在鼠标指针移动时触发事件</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5"/>
                  </a:ext>
                </a:extLst>
              </a:tr>
              <a:tr h="352881">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300" kern="1200" err="1">
                          <a:solidFill>
                            <a:schemeClr val="tx1"/>
                          </a:solidFill>
                          <a:latin typeface="微软雅黑" pitchFamily="34" charset="-122"/>
                          <a:ea typeface="微软雅黑" pitchFamily="34" charset="-122"/>
                          <a:cs typeface="+mn-cs"/>
                        </a:rPr>
                        <a:t>onmousedown</a:t>
                      </a:r>
                      <a:endParaRPr lang="zh-CN" altLang="zh-CN" sz="1300" kern="1200" err="1">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zh-CN" sz="1300" kern="1200">
                          <a:solidFill>
                            <a:schemeClr val="tx1"/>
                          </a:solidFill>
                          <a:latin typeface="微软雅黑" pitchFamily="34" charset="-122"/>
                          <a:ea typeface="微软雅黑" pitchFamily="34" charset="-122"/>
                          <a:cs typeface="+mn-cs"/>
                        </a:rPr>
                        <a:t>当鼠标按钮被按下时执行脚本</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6"/>
                  </a:ext>
                </a:extLst>
              </a:tr>
              <a:tr h="352881">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300" kern="1200" err="1">
                          <a:solidFill>
                            <a:schemeClr val="tx1"/>
                          </a:solidFill>
                          <a:latin typeface="微软雅黑" pitchFamily="34" charset="-122"/>
                          <a:ea typeface="微软雅黑" pitchFamily="34" charset="-122"/>
                          <a:cs typeface="+mn-cs"/>
                        </a:rPr>
                        <a:t>onmouseup</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zh-CN" sz="1300" kern="1200">
                          <a:solidFill>
                            <a:schemeClr val="tx1"/>
                          </a:solidFill>
                          <a:latin typeface="微软雅黑" pitchFamily="34" charset="-122"/>
                          <a:ea typeface="微软雅黑" pitchFamily="34" charset="-122"/>
                          <a:cs typeface="+mn-cs"/>
                        </a:rPr>
                        <a:t>当鼠标按钮被松开时执行脚本</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7"/>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89</a:t>
            </a:fld>
            <a:endParaRPr lang="en-US" altLang="zh-CN"/>
          </a:p>
        </p:txBody>
      </p:sp>
      <p:sp>
        <p:nvSpPr>
          <p:cNvPr id="7" name="标题 2"/>
          <p:cNvSpPr>
            <a:spLocks noGrp="1"/>
          </p:cNvSpPr>
          <p:nvPr>
            <p:ph type="title"/>
          </p:nvPr>
        </p:nvSpPr>
        <p:spPr>
          <a:xfrm>
            <a:off x="957266" y="134542"/>
            <a:ext cx="5829312" cy="508383"/>
          </a:xfrm>
        </p:spPr>
        <p:txBody>
          <a:bodyPr>
            <a:normAutofit/>
          </a:bodyPr>
          <a:lstStyle/>
          <a:p>
            <a:r>
              <a:rPr lang="en-US" altLang="zh-CN" sz="2400"/>
              <a:t>8.10.2  </a:t>
            </a:r>
            <a:r>
              <a:rPr sz="2400"/>
              <a:t>鼠标事件</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7"/>
          <p:cNvSpPr txBox="1">
            <a:spLocks/>
          </p:cNvSpPr>
          <p:nvPr/>
        </p:nvSpPr>
        <p:spPr bwMode="auto">
          <a:xfrm>
            <a:off x="500040" y="857241"/>
            <a:ext cx="8207375" cy="4286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pPr>
            <a:r>
              <a:rPr lang="zh-CN" altLang="en-US" sz="1400" b="1"/>
              <a:t>演示鼠标事件：</a:t>
            </a:r>
            <a:r>
              <a:rPr lang="en-US" sz="1400" b="1" u="sng">
                <a:solidFill>
                  <a:srgbClr val="0000CC"/>
                </a:solidFill>
              </a:rPr>
              <a:t>mouseEventDemo.html</a:t>
            </a:r>
            <a:endParaRPr kumimoji="0" lang="en-US" altLang="zh-CN" sz="18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p:txBody>
      </p:sp>
      <p:pic>
        <p:nvPicPr>
          <p:cNvPr id="12" name="图片 11" descr="C:\Users\Administrator\AppData\Roaming\feiq\RichOle\2540098185.bmp"/>
          <p:cNvPicPr>
            <a:picLocks noChangeAspect="1"/>
          </p:cNvPicPr>
          <p:nvPr/>
        </p:nvPicPr>
        <p:blipFill>
          <a:blip r:embed="rId3"/>
          <a:srcRect/>
          <a:stretch>
            <a:fillRect/>
          </a:stretch>
        </p:blipFill>
        <p:spPr bwMode="auto">
          <a:xfrm>
            <a:off x="500034" y="1285866"/>
            <a:ext cx="4991100" cy="2491740"/>
          </a:xfrm>
          <a:prstGeom prst="rect">
            <a:avLst/>
          </a:prstGeom>
          <a:noFill/>
          <a:ln w="9525">
            <a:noFill/>
            <a:miter lim="800000"/>
            <a:headEnd/>
            <a:tailEnd/>
          </a:ln>
        </p:spPr>
      </p:pic>
      <p:sp>
        <p:nvSpPr>
          <p:cNvPr id="9" name="文本占位符 8"/>
          <p:cNvSpPr>
            <a:spLocks noGrp="1"/>
          </p:cNvSpPr>
          <p:nvPr>
            <p:ph type="body" sz="quarter" idx="11"/>
          </p:nvPr>
        </p:nvSpPr>
        <p:spPr>
          <a:xfrm>
            <a:off x="428596" y="928676"/>
            <a:ext cx="8501122" cy="3539430"/>
          </a:xfrm>
        </p:spPr>
        <p:txBody>
          <a:bodyPr/>
          <a:lstStyle/>
          <a:p>
            <a:r>
              <a:rPr lang="en-US" sz="1400"/>
              <a:t>&lt;dl&gt;&lt;</a:t>
            </a:r>
            <a:r>
              <a:rPr lang="en-US" sz="1400" err="1"/>
              <a:t>dt</a:t>
            </a:r>
            <a:r>
              <a:rPr lang="en-US" sz="1400"/>
              <a:t>&gt;&lt;</a:t>
            </a:r>
            <a:r>
              <a:rPr lang="en-US" sz="1400" err="1"/>
              <a:t>img</a:t>
            </a:r>
            <a:r>
              <a:rPr lang="en-US" sz="1400"/>
              <a:t> </a:t>
            </a:r>
            <a:r>
              <a:rPr lang="en-US" sz="1400" err="1"/>
              <a:t>src</a:t>
            </a:r>
            <a:r>
              <a:rPr lang="en-US" sz="1400"/>
              <a:t>="images/card/0.png"</a:t>
            </a:r>
            <a:endParaRPr sz="1400"/>
          </a:p>
          <a:p>
            <a:r>
              <a:rPr lang="en-US" sz="1400"/>
              <a:t>           </a:t>
            </a:r>
            <a:r>
              <a:rPr lang="en-US" sz="1400" b="1" err="1"/>
              <a:t>onclick</a:t>
            </a:r>
            <a:r>
              <a:rPr lang="en-US" sz="1400" b="1"/>
              <a:t>="this.src='images/card/3.png'"</a:t>
            </a:r>
            <a:r>
              <a:rPr lang="en-US" sz="1400"/>
              <a:t> /&gt;&lt;/</a:t>
            </a:r>
            <a:r>
              <a:rPr lang="en-US" sz="1400" err="1"/>
              <a:t>dt</a:t>
            </a:r>
            <a:r>
              <a:rPr lang="en-US" sz="1400"/>
              <a:t>&gt;&lt;</a:t>
            </a:r>
            <a:r>
              <a:rPr lang="en-US" sz="1400" err="1"/>
              <a:t>dd</a:t>
            </a:r>
            <a:r>
              <a:rPr lang="en-US" sz="1400"/>
              <a:t>&gt;</a:t>
            </a:r>
            <a:r>
              <a:rPr sz="1400"/>
              <a:t>点击</a:t>
            </a:r>
            <a:r>
              <a:rPr lang="en-US" sz="1400"/>
              <a:t>&lt;/</a:t>
            </a:r>
            <a:r>
              <a:rPr lang="en-US" sz="1400" err="1"/>
              <a:t>dd</a:t>
            </a:r>
            <a:r>
              <a:rPr lang="en-US" sz="1400"/>
              <a:t>&gt;&lt;/dl&gt;</a:t>
            </a:r>
            <a:endParaRPr sz="1400"/>
          </a:p>
          <a:p>
            <a:r>
              <a:rPr lang="en-US" sz="1400"/>
              <a:t>&lt;dl&gt;&lt;</a:t>
            </a:r>
            <a:r>
              <a:rPr lang="en-US" sz="1400" err="1"/>
              <a:t>dt</a:t>
            </a:r>
            <a:r>
              <a:rPr lang="en-US" sz="1400"/>
              <a:t>&gt;&lt;</a:t>
            </a:r>
            <a:r>
              <a:rPr lang="en-US" sz="1400" err="1"/>
              <a:t>img</a:t>
            </a:r>
            <a:r>
              <a:rPr lang="en-US" sz="1400"/>
              <a:t> </a:t>
            </a:r>
            <a:r>
              <a:rPr lang="en-US" sz="1400" err="1"/>
              <a:t>src</a:t>
            </a:r>
            <a:r>
              <a:rPr lang="en-US" sz="1400"/>
              <a:t>="images/card/0.png" </a:t>
            </a:r>
            <a:endParaRPr sz="1400"/>
          </a:p>
          <a:p>
            <a:r>
              <a:rPr lang="en-US" sz="1400"/>
              <a:t>           </a:t>
            </a:r>
            <a:r>
              <a:rPr lang="en-US" sz="1400" b="1" err="1"/>
              <a:t>ondblclick</a:t>
            </a:r>
            <a:r>
              <a:rPr lang="en-US" sz="1400" b="1"/>
              <a:t>="this.src='images/card/1.png';alert('</a:t>
            </a:r>
            <a:r>
              <a:rPr sz="1400" b="1"/>
              <a:t>双击了图片</a:t>
            </a:r>
            <a:r>
              <a:rPr lang="en-US" sz="1400" b="1"/>
              <a:t>')"</a:t>
            </a:r>
            <a:r>
              <a:rPr lang="en-US" sz="1400"/>
              <a:t>/&gt;&lt;/</a:t>
            </a:r>
            <a:r>
              <a:rPr lang="en-US" sz="1400" err="1"/>
              <a:t>dt</a:t>
            </a:r>
            <a:r>
              <a:rPr lang="en-US" sz="1400"/>
              <a:t>&gt;</a:t>
            </a:r>
            <a:endParaRPr sz="1400"/>
          </a:p>
          <a:p>
            <a:r>
              <a:rPr lang="en-US" sz="1400"/>
              <a:t>          &lt;</a:t>
            </a:r>
            <a:r>
              <a:rPr lang="en-US" sz="1400" err="1"/>
              <a:t>dd</a:t>
            </a:r>
            <a:r>
              <a:rPr lang="en-US" sz="1400"/>
              <a:t>&gt;</a:t>
            </a:r>
            <a:r>
              <a:rPr sz="1400"/>
              <a:t>双击</a:t>
            </a:r>
            <a:r>
              <a:rPr lang="en-US" sz="1400"/>
              <a:t>&lt;/</a:t>
            </a:r>
            <a:r>
              <a:rPr lang="en-US" sz="1400" err="1"/>
              <a:t>dd</a:t>
            </a:r>
            <a:r>
              <a:rPr lang="en-US" sz="1400"/>
              <a:t>&gt;&lt;/dl&gt;</a:t>
            </a:r>
            <a:endParaRPr sz="1400"/>
          </a:p>
          <a:p>
            <a:r>
              <a:rPr lang="en-US" sz="1400"/>
              <a:t>&lt;dl&gt;&lt;</a:t>
            </a:r>
            <a:r>
              <a:rPr lang="en-US" sz="1400" err="1"/>
              <a:t>dt</a:t>
            </a:r>
            <a:r>
              <a:rPr lang="en-US" sz="1400"/>
              <a:t>&gt;&lt;</a:t>
            </a:r>
            <a:r>
              <a:rPr lang="en-US" sz="1400" err="1"/>
              <a:t>img</a:t>
            </a:r>
            <a:r>
              <a:rPr lang="en-US" sz="1400"/>
              <a:t> </a:t>
            </a:r>
            <a:r>
              <a:rPr lang="en-US" sz="1400" err="1"/>
              <a:t>src</a:t>
            </a:r>
            <a:r>
              <a:rPr lang="en-US" sz="1400"/>
              <a:t>="images/card/0.png" </a:t>
            </a:r>
            <a:endParaRPr sz="1400"/>
          </a:p>
          <a:p>
            <a:r>
              <a:rPr lang="en-US" sz="1400"/>
              <a:t>                    </a:t>
            </a:r>
            <a:r>
              <a:rPr lang="en-US" sz="1400" b="1" err="1"/>
              <a:t>onmouseover</a:t>
            </a:r>
            <a:r>
              <a:rPr lang="en-US" sz="1400" b="1"/>
              <a:t>="this.src='images/card/2.png'"</a:t>
            </a:r>
            <a:endParaRPr sz="1400"/>
          </a:p>
          <a:p>
            <a:r>
              <a:rPr lang="en-US" sz="1400"/>
              <a:t>                    </a:t>
            </a:r>
            <a:r>
              <a:rPr lang="en-US" sz="1400" b="1" err="1"/>
              <a:t>onmouseout</a:t>
            </a:r>
            <a:r>
              <a:rPr lang="en-US" sz="1400" b="1"/>
              <a:t>="this.src='images/card/0.png'"</a:t>
            </a:r>
            <a:r>
              <a:rPr lang="en-US" sz="1400"/>
              <a:t>/&gt;&lt;/</a:t>
            </a:r>
            <a:r>
              <a:rPr lang="en-US" sz="1400" err="1"/>
              <a:t>dt</a:t>
            </a:r>
            <a:r>
              <a:rPr lang="en-US" sz="1400"/>
              <a:t>&gt;</a:t>
            </a:r>
            <a:endParaRPr sz="1400"/>
          </a:p>
          <a:p>
            <a:r>
              <a:rPr lang="en-US" sz="1400"/>
              <a:t>          &lt;</a:t>
            </a:r>
            <a:r>
              <a:rPr lang="en-US" sz="1400" err="1"/>
              <a:t>dd</a:t>
            </a:r>
            <a:r>
              <a:rPr lang="en-US" sz="1400"/>
              <a:t>&gt;</a:t>
            </a:r>
            <a:r>
              <a:rPr sz="1400"/>
              <a:t>移动悬停</a:t>
            </a:r>
            <a:r>
              <a:rPr lang="en-US" sz="1400"/>
              <a:t>&lt;/</a:t>
            </a:r>
            <a:r>
              <a:rPr lang="en-US" sz="1400" err="1"/>
              <a:t>dd</a:t>
            </a:r>
            <a:r>
              <a:rPr lang="en-US" sz="1400"/>
              <a:t>&gt;&lt;/dl&gt;</a:t>
            </a:r>
            <a:endParaRPr sz="1400"/>
          </a:p>
          <a:p>
            <a:r>
              <a:rPr lang="en-US" sz="1400"/>
              <a:t>&lt;dl&gt;&lt;</a:t>
            </a:r>
            <a:r>
              <a:rPr lang="en-US" sz="1400" err="1"/>
              <a:t>dt</a:t>
            </a:r>
            <a:r>
              <a:rPr lang="en-US" sz="1400"/>
              <a:t>&gt;&lt;</a:t>
            </a:r>
            <a:r>
              <a:rPr lang="en-US" sz="1400" err="1"/>
              <a:t>img</a:t>
            </a:r>
            <a:r>
              <a:rPr lang="en-US" sz="1400"/>
              <a:t> </a:t>
            </a:r>
            <a:r>
              <a:rPr lang="en-US" sz="1400" err="1"/>
              <a:t>src</a:t>
            </a:r>
            <a:r>
              <a:rPr lang="en-US" sz="1400"/>
              <a:t>="images/card/0.png" </a:t>
            </a:r>
            <a:endParaRPr sz="1400"/>
          </a:p>
          <a:p>
            <a:r>
              <a:rPr lang="en-US" sz="1400"/>
              <a:t>                    </a:t>
            </a:r>
            <a:r>
              <a:rPr lang="en-US" sz="1400" b="1" err="1"/>
              <a:t>onmousedown</a:t>
            </a:r>
            <a:r>
              <a:rPr lang="en-US" sz="1400" b="1"/>
              <a:t>="this.src='images/card/4.png'"</a:t>
            </a:r>
            <a:endParaRPr sz="1400"/>
          </a:p>
          <a:p>
            <a:r>
              <a:rPr lang="en-US" sz="1400" b="1"/>
              <a:t>                    </a:t>
            </a:r>
            <a:r>
              <a:rPr lang="en-US" sz="1400" b="1" err="1"/>
              <a:t>onmouseup</a:t>
            </a:r>
            <a:r>
              <a:rPr lang="en-US" sz="1400" b="1"/>
              <a:t>="this.src='images/card/0.png'"</a:t>
            </a:r>
            <a:r>
              <a:rPr lang="en-US" sz="1400"/>
              <a:t>/&gt;&lt;/</a:t>
            </a:r>
            <a:r>
              <a:rPr lang="en-US" sz="1400" err="1"/>
              <a:t>dt</a:t>
            </a:r>
            <a:r>
              <a:rPr lang="en-US" sz="1400"/>
              <a:t>&gt;</a:t>
            </a:r>
            <a:endParaRPr sz="1400"/>
          </a:p>
          <a:p>
            <a:r>
              <a:rPr lang="en-US" sz="1400"/>
              <a:t>          &lt;</a:t>
            </a:r>
            <a:r>
              <a:rPr lang="en-US" sz="1400" err="1"/>
              <a:t>dd</a:t>
            </a:r>
            <a:r>
              <a:rPr lang="en-US" sz="1400"/>
              <a:t>&gt;</a:t>
            </a:r>
            <a:r>
              <a:rPr sz="1400"/>
              <a:t>按下松开</a:t>
            </a:r>
            <a:r>
              <a:rPr lang="en-US" sz="1400"/>
              <a:t>&lt;/</a:t>
            </a:r>
            <a:r>
              <a:rPr lang="en-US" sz="1400" err="1"/>
              <a:t>dd</a:t>
            </a:r>
            <a:r>
              <a:rPr lang="en-US" sz="1400"/>
              <a:t>&gt;&lt;/dl&gt;</a:t>
            </a:r>
            <a:endParaRPr sz="1400"/>
          </a:p>
          <a:p>
            <a:r>
              <a:rPr lang="en-US" sz="1400"/>
              <a:t>&lt;dl&gt;&lt;</a:t>
            </a:r>
            <a:r>
              <a:rPr lang="en-US" sz="1400" err="1"/>
              <a:t>dt</a:t>
            </a:r>
            <a:r>
              <a:rPr lang="en-US" sz="1400"/>
              <a:t>&gt;&lt;</a:t>
            </a:r>
            <a:r>
              <a:rPr lang="en-US" sz="1400" err="1"/>
              <a:t>img</a:t>
            </a:r>
            <a:r>
              <a:rPr lang="en-US" sz="1400"/>
              <a:t> id="</a:t>
            </a:r>
            <a:r>
              <a:rPr lang="en-US" sz="1400" err="1"/>
              <a:t>myImage</a:t>
            </a:r>
            <a:r>
              <a:rPr lang="en-US" sz="1400"/>
              <a:t>" </a:t>
            </a:r>
            <a:r>
              <a:rPr lang="en-US" sz="1400" err="1"/>
              <a:t>src</a:t>
            </a:r>
            <a:r>
              <a:rPr lang="en-US" sz="1400"/>
              <a:t>="images/card/0.png" </a:t>
            </a:r>
            <a:endParaRPr sz="1400"/>
          </a:p>
          <a:p>
            <a:r>
              <a:rPr lang="en-US" sz="1400"/>
              <a:t>                    </a:t>
            </a:r>
            <a:r>
              <a:rPr lang="en-US" sz="1400" b="1" err="1"/>
              <a:t>onmousemove</a:t>
            </a:r>
            <a:r>
              <a:rPr lang="en-US" sz="1400" b="1"/>
              <a:t>="</a:t>
            </a:r>
            <a:r>
              <a:rPr lang="en-US" sz="1400" b="1" err="1"/>
              <a:t>changeImage</a:t>
            </a:r>
            <a:r>
              <a:rPr lang="en-US" sz="1400" b="1"/>
              <a:t>(event)"</a:t>
            </a:r>
            <a:r>
              <a:rPr lang="en-US" sz="1400"/>
              <a:t>/&gt;&lt;/</a:t>
            </a:r>
            <a:r>
              <a:rPr lang="en-US" sz="1400" err="1"/>
              <a:t>dt</a:t>
            </a:r>
            <a:r>
              <a:rPr lang="en-US" sz="1400"/>
              <a:t>&gt;</a:t>
            </a:r>
            <a:endParaRPr sz="1400"/>
          </a:p>
          <a:p>
            <a:r>
              <a:rPr lang="en-US" sz="1400"/>
              <a:t>          &lt;</a:t>
            </a:r>
            <a:r>
              <a:rPr lang="en-US" sz="1400" err="1"/>
              <a:t>dd</a:t>
            </a:r>
            <a:r>
              <a:rPr lang="en-US" sz="1400"/>
              <a:t>&gt;</a:t>
            </a:r>
            <a:r>
              <a:rPr sz="1400"/>
              <a:t>鼠标移动开</a:t>
            </a:r>
            <a:r>
              <a:rPr lang="en-US" sz="1400"/>
              <a:t>&lt;/</a:t>
            </a:r>
            <a:r>
              <a:rPr lang="en-US" sz="1400" err="1"/>
              <a:t>dd</a:t>
            </a:r>
            <a:r>
              <a:rPr lang="en-US" sz="1400"/>
              <a:t>&gt;&lt;/dl&gt;</a:t>
            </a:r>
            <a:endParaRPr sz="1400"/>
          </a:p>
        </p:txBody>
      </p:sp>
      <p:sp>
        <p:nvSpPr>
          <p:cNvPr id="13" name="矩形 12"/>
          <p:cNvSpPr/>
          <p:nvPr/>
        </p:nvSpPr>
        <p:spPr>
          <a:xfrm>
            <a:off x="428596" y="4000510"/>
            <a:ext cx="8501122" cy="784830"/>
          </a:xfrm>
          <a:prstGeom prst="rect">
            <a:avLst/>
          </a:prstGeom>
          <a:solidFill>
            <a:srgbClr val="00B050"/>
          </a:solidFill>
        </p:spPr>
        <p:style>
          <a:lnRef idx="3">
            <a:schemeClr val="lt1"/>
          </a:lnRef>
          <a:fillRef idx="1">
            <a:schemeClr val="accent5"/>
          </a:fillRef>
          <a:effectRef idx="1">
            <a:schemeClr val="accent5"/>
          </a:effectRef>
          <a:fontRef idx="minor">
            <a:schemeClr val="lt1"/>
          </a:fontRef>
        </p:style>
        <p:txBody>
          <a:bodyPr wrap="square">
            <a:spAutoFit/>
          </a:bodyPr>
          <a:lstStyle/>
          <a:p>
            <a:r>
              <a:rPr lang="zh-CN" altLang="en-US" sz="1500" b="1"/>
              <a:t>在</a:t>
            </a:r>
            <a:r>
              <a:rPr lang="en-US" altLang="zh-CN" sz="1500" b="1"/>
              <a:t>W3C</a:t>
            </a:r>
            <a:r>
              <a:rPr lang="zh-CN" altLang="en-US" sz="1500" b="1"/>
              <a:t>规范中，</a:t>
            </a:r>
            <a:r>
              <a:rPr lang="en-US" altLang="zh-CN" sz="1500" b="1"/>
              <a:t>event</a:t>
            </a:r>
            <a:r>
              <a:rPr lang="zh-CN" altLang="en-US" sz="1500" b="1"/>
              <a:t>对象是随事件处理函数传入的，</a:t>
            </a:r>
            <a:r>
              <a:rPr lang="en-US" altLang="zh-CN" sz="1500" b="1"/>
              <a:t>Chrome</a:t>
            </a:r>
            <a:r>
              <a:rPr lang="zh-CN" altLang="en-US" sz="1500" b="1"/>
              <a:t>、</a:t>
            </a:r>
            <a:r>
              <a:rPr lang="en-US" altLang="zh-CN" sz="1500" b="1" err="1"/>
              <a:t>FireFox</a:t>
            </a:r>
            <a:r>
              <a:rPr lang="zh-CN" altLang="en-US" sz="1500" b="1"/>
              <a:t>、</a:t>
            </a:r>
            <a:r>
              <a:rPr lang="en-US" altLang="zh-CN" sz="1500" b="1"/>
              <a:t>Opera</a:t>
            </a:r>
            <a:r>
              <a:rPr lang="zh-CN" altLang="en-US" sz="1500" b="1"/>
              <a:t>、</a:t>
            </a:r>
            <a:r>
              <a:rPr lang="en-US" altLang="zh-CN" sz="1500" b="1"/>
              <a:t>Safari</a:t>
            </a:r>
            <a:r>
              <a:rPr lang="zh-CN" altLang="en-US" sz="1500" b="1"/>
              <a:t>、</a:t>
            </a:r>
            <a:r>
              <a:rPr lang="en-US" altLang="zh-CN" sz="1500" b="1"/>
              <a:t>IE 9</a:t>
            </a:r>
            <a:r>
              <a:rPr lang="zh-CN" altLang="en-US" sz="1500" b="1"/>
              <a:t>及其以上版本都支持这种方式；</a:t>
            </a:r>
            <a:endParaRPr lang="en-US" altLang="zh-CN" sz="1500" b="1"/>
          </a:p>
          <a:p>
            <a:r>
              <a:rPr lang="zh-CN" altLang="en-US" sz="1500" b="1"/>
              <a:t>但是对于</a:t>
            </a:r>
            <a:r>
              <a:rPr lang="en-US" altLang="zh-CN" sz="1500" b="1"/>
              <a:t>IE 8</a:t>
            </a:r>
            <a:r>
              <a:rPr lang="zh-CN" altLang="en-US" sz="1500" b="1"/>
              <a:t>及其以下版本，</a:t>
            </a:r>
            <a:r>
              <a:rPr lang="en-US" altLang="zh-CN" sz="1500" b="1"/>
              <a:t>event</a:t>
            </a:r>
            <a:r>
              <a:rPr lang="zh-CN" altLang="en-US" sz="1500" b="1"/>
              <a:t>对象必须作为</a:t>
            </a:r>
            <a:r>
              <a:rPr lang="en-US" altLang="zh-CN" sz="1500" b="1"/>
              <a:t>window</a:t>
            </a:r>
            <a:r>
              <a:rPr lang="zh-CN" altLang="en-US" sz="1500" b="1"/>
              <a:t>对象的一个属性。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bg/>
                                          </p:spTgt>
                                        </p:tgtEl>
                                        <p:attrNameLst>
                                          <p:attrName>style.visibility</p:attrName>
                                        </p:attrNameLst>
                                      </p:cBhvr>
                                      <p:to>
                                        <p:strVal val="visible"/>
                                      </p:to>
                                    </p:set>
                                    <p:animEffect transition="in" filter="dissolve">
                                      <p:cBhvr>
                                        <p:cTn id="7" dur="500"/>
                                        <p:tgtEl>
                                          <p:spTgt spid="9">
                                            <p:bg/>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dissolve">
                                      <p:cBhvr>
                                        <p:cTn id="10" dur="500"/>
                                        <p:tgtEl>
                                          <p:spTgt spid="9">
                                            <p:txEl>
                                              <p:pRg st="0" end="0"/>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Effect transition="in" filter="dissolve">
                                      <p:cBhvr>
                                        <p:cTn id="13" dur="500"/>
                                        <p:tgtEl>
                                          <p:spTgt spid="9">
                                            <p:txEl>
                                              <p:pRg st="1" end="1"/>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9">
                                            <p:txEl>
                                              <p:pRg st="2" end="2"/>
                                            </p:txEl>
                                          </p:spTgt>
                                        </p:tgtEl>
                                        <p:attrNameLst>
                                          <p:attrName>style.visibility</p:attrName>
                                        </p:attrNameLst>
                                      </p:cBhvr>
                                      <p:to>
                                        <p:strVal val="visible"/>
                                      </p:to>
                                    </p:set>
                                    <p:animEffect transition="in" filter="dissolve">
                                      <p:cBhvr>
                                        <p:cTn id="16" dur="500"/>
                                        <p:tgtEl>
                                          <p:spTgt spid="9">
                                            <p:txEl>
                                              <p:pRg st="2" end="2"/>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animEffect transition="in" filter="dissolve">
                                      <p:cBhvr>
                                        <p:cTn id="19" dur="500"/>
                                        <p:tgtEl>
                                          <p:spTgt spid="9">
                                            <p:txEl>
                                              <p:pRg st="3" end="3"/>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dissolve">
                                      <p:cBhvr>
                                        <p:cTn id="22" dur="500"/>
                                        <p:tgtEl>
                                          <p:spTgt spid="9">
                                            <p:txEl>
                                              <p:pRg st="4" end="4"/>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animEffect transition="in" filter="dissolve">
                                      <p:cBhvr>
                                        <p:cTn id="25" dur="500"/>
                                        <p:tgtEl>
                                          <p:spTgt spid="9">
                                            <p:txEl>
                                              <p:pRg st="5" end="5"/>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9">
                                            <p:txEl>
                                              <p:pRg st="6" end="6"/>
                                            </p:txEl>
                                          </p:spTgt>
                                        </p:tgtEl>
                                        <p:attrNameLst>
                                          <p:attrName>style.visibility</p:attrName>
                                        </p:attrNameLst>
                                      </p:cBhvr>
                                      <p:to>
                                        <p:strVal val="visible"/>
                                      </p:to>
                                    </p:set>
                                    <p:animEffect transition="in" filter="dissolve">
                                      <p:cBhvr>
                                        <p:cTn id="28" dur="500"/>
                                        <p:tgtEl>
                                          <p:spTgt spid="9">
                                            <p:txEl>
                                              <p:pRg st="6" end="6"/>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animEffect transition="in" filter="dissolve">
                                      <p:cBhvr>
                                        <p:cTn id="31" dur="500"/>
                                        <p:tgtEl>
                                          <p:spTgt spid="9">
                                            <p:txEl>
                                              <p:pRg st="7" end="7"/>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9">
                                            <p:txEl>
                                              <p:pRg st="8" end="8"/>
                                            </p:txEl>
                                          </p:spTgt>
                                        </p:tgtEl>
                                        <p:attrNameLst>
                                          <p:attrName>style.visibility</p:attrName>
                                        </p:attrNameLst>
                                      </p:cBhvr>
                                      <p:to>
                                        <p:strVal val="visible"/>
                                      </p:to>
                                    </p:set>
                                    <p:animEffect transition="in" filter="dissolve">
                                      <p:cBhvr>
                                        <p:cTn id="34" dur="500"/>
                                        <p:tgtEl>
                                          <p:spTgt spid="9">
                                            <p:txEl>
                                              <p:pRg st="8" end="8"/>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9">
                                            <p:txEl>
                                              <p:pRg st="9" end="9"/>
                                            </p:txEl>
                                          </p:spTgt>
                                        </p:tgtEl>
                                        <p:attrNameLst>
                                          <p:attrName>style.visibility</p:attrName>
                                        </p:attrNameLst>
                                      </p:cBhvr>
                                      <p:to>
                                        <p:strVal val="visible"/>
                                      </p:to>
                                    </p:set>
                                    <p:animEffect transition="in" filter="dissolve">
                                      <p:cBhvr>
                                        <p:cTn id="37" dur="500"/>
                                        <p:tgtEl>
                                          <p:spTgt spid="9">
                                            <p:txEl>
                                              <p:pRg st="9" end="9"/>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9">
                                            <p:txEl>
                                              <p:pRg st="10" end="10"/>
                                            </p:txEl>
                                          </p:spTgt>
                                        </p:tgtEl>
                                        <p:attrNameLst>
                                          <p:attrName>style.visibility</p:attrName>
                                        </p:attrNameLst>
                                      </p:cBhvr>
                                      <p:to>
                                        <p:strVal val="visible"/>
                                      </p:to>
                                    </p:set>
                                    <p:animEffect transition="in" filter="dissolve">
                                      <p:cBhvr>
                                        <p:cTn id="40" dur="500"/>
                                        <p:tgtEl>
                                          <p:spTgt spid="9">
                                            <p:txEl>
                                              <p:pRg st="10" end="10"/>
                                            </p:txEl>
                                          </p:spTgt>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9">
                                            <p:txEl>
                                              <p:pRg st="11" end="11"/>
                                            </p:txEl>
                                          </p:spTgt>
                                        </p:tgtEl>
                                        <p:attrNameLst>
                                          <p:attrName>style.visibility</p:attrName>
                                        </p:attrNameLst>
                                      </p:cBhvr>
                                      <p:to>
                                        <p:strVal val="visible"/>
                                      </p:to>
                                    </p:set>
                                    <p:animEffect transition="in" filter="dissolve">
                                      <p:cBhvr>
                                        <p:cTn id="43" dur="500"/>
                                        <p:tgtEl>
                                          <p:spTgt spid="9">
                                            <p:txEl>
                                              <p:pRg st="11" end="11"/>
                                            </p:txEl>
                                          </p:spTgt>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9">
                                            <p:txEl>
                                              <p:pRg st="12" end="12"/>
                                            </p:txEl>
                                          </p:spTgt>
                                        </p:tgtEl>
                                        <p:attrNameLst>
                                          <p:attrName>style.visibility</p:attrName>
                                        </p:attrNameLst>
                                      </p:cBhvr>
                                      <p:to>
                                        <p:strVal val="visible"/>
                                      </p:to>
                                    </p:set>
                                    <p:animEffect transition="in" filter="dissolve">
                                      <p:cBhvr>
                                        <p:cTn id="46" dur="500"/>
                                        <p:tgtEl>
                                          <p:spTgt spid="9">
                                            <p:txEl>
                                              <p:pRg st="12" end="12"/>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9">
                                            <p:txEl>
                                              <p:pRg st="13" end="13"/>
                                            </p:txEl>
                                          </p:spTgt>
                                        </p:tgtEl>
                                        <p:attrNameLst>
                                          <p:attrName>style.visibility</p:attrName>
                                        </p:attrNameLst>
                                      </p:cBhvr>
                                      <p:to>
                                        <p:strVal val="visible"/>
                                      </p:to>
                                    </p:set>
                                    <p:animEffect transition="in" filter="dissolve">
                                      <p:cBhvr>
                                        <p:cTn id="49" dur="500"/>
                                        <p:tgtEl>
                                          <p:spTgt spid="9">
                                            <p:txEl>
                                              <p:pRg st="13" end="13"/>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9">
                                            <p:txEl>
                                              <p:pRg st="14" end="14"/>
                                            </p:txEl>
                                          </p:spTgt>
                                        </p:tgtEl>
                                        <p:attrNameLst>
                                          <p:attrName>style.visibility</p:attrName>
                                        </p:attrNameLst>
                                      </p:cBhvr>
                                      <p:to>
                                        <p:strVal val="visible"/>
                                      </p:to>
                                    </p:set>
                                    <p:animEffect transition="in" filter="dissolve">
                                      <p:cBhvr>
                                        <p:cTn id="52" dur="500"/>
                                        <p:tgtEl>
                                          <p:spTgt spid="9">
                                            <p:txEl>
                                              <p:pRg st="14" end="14"/>
                                            </p:txEl>
                                          </p:spTgt>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9">
                                            <p:txEl>
                                              <p:pRg st="15" end="15"/>
                                            </p:txEl>
                                          </p:spTgt>
                                        </p:tgtEl>
                                        <p:attrNameLst>
                                          <p:attrName>style.visibility</p:attrName>
                                        </p:attrNameLst>
                                      </p:cBhvr>
                                      <p:to>
                                        <p:strVal val="visible"/>
                                      </p:to>
                                    </p:set>
                                    <p:animEffect transition="in" filter="dissolve">
                                      <p:cBhvr>
                                        <p:cTn id="55" dur="500"/>
                                        <p:tgtEl>
                                          <p:spTgt spid="9">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9</a:t>
            </a:fld>
            <a:endParaRPr lang="en-US" altLang="zh-CN"/>
          </a:p>
        </p:txBody>
      </p:sp>
      <p:sp>
        <p:nvSpPr>
          <p:cNvPr id="7" name="标题 2"/>
          <p:cNvSpPr>
            <a:spLocks noGrp="1"/>
          </p:cNvSpPr>
          <p:nvPr>
            <p:ph type="title"/>
          </p:nvPr>
        </p:nvSpPr>
        <p:spPr/>
        <p:txBody>
          <a:bodyPr>
            <a:normAutofit/>
          </a:bodyPr>
          <a:lstStyle/>
          <a:p>
            <a:r>
              <a:rPr lang="en-US" altLang="zh-CN" sz="2400"/>
              <a:t>7.2.3  </a:t>
            </a:r>
            <a:r>
              <a:rPr sz="2400"/>
              <a:t>数组对象的常用方法</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7"/>
          <p:cNvSpPr txBox="1">
            <a:spLocks/>
          </p:cNvSpPr>
          <p:nvPr/>
        </p:nvSpPr>
        <p:spPr bwMode="auto">
          <a:xfrm>
            <a:off x="500040" y="857241"/>
            <a:ext cx="8207375" cy="17145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pPr>
            <a:r>
              <a:rPr lang="en-US" altLang="en-US" sz="1600" b="1">
                <a:solidFill>
                  <a:srgbClr val="0000CC"/>
                </a:solidFill>
                <a:latin typeface="Adobe 宋体 Std L" pitchFamily="18" charset="-122"/>
                <a:ea typeface="Adobe 宋体 Std L" pitchFamily="18" charset="-122"/>
                <a:cs typeface="华文细黑" pitchFamily="2" charset="-122"/>
              </a:rPr>
              <a:t>1.  </a:t>
            </a:r>
            <a:r>
              <a:rPr lang="en-US" altLang="en-US" sz="1600" b="1" err="1">
                <a:solidFill>
                  <a:srgbClr val="0000CC"/>
                </a:solidFill>
                <a:latin typeface="Adobe 宋体 Std L" pitchFamily="18" charset="-122"/>
                <a:ea typeface="Adobe 宋体 Std L" pitchFamily="18" charset="-122"/>
                <a:cs typeface="华文细黑" pitchFamily="2" charset="-122"/>
              </a:rPr>
              <a:t>concat</a:t>
            </a:r>
            <a:r>
              <a:rPr lang="en-US" altLang="en-US" sz="1600" b="1">
                <a:solidFill>
                  <a:srgbClr val="0000CC"/>
                </a:solidFill>
                <a:latin typeface="Adobe 宋体 Std L" pitchFamily="18" charset="-122"/>
                <a:ea typeface="Adobe 宋体 Std L" pitchFamily="18" charset="-122"/>
                <a:cs typeface="华文细黑" pitchFamily="2" charset="-122"/>
              </a:rPr>
              <a:t>()</a:t>
            </a:r>
            <a:r>
              <a:rPr lang="zh-CN" altLang="en-US" sz="1600" b="1">
                <a:solidFill>
                  <a:srgbClr val="0000CC"/>
                </a:solidFill>
                <a:latin typeface="Adobe 宋体 Std L" pitchFamily="18" charset="-122"/>
                <a:ea typeface="Adobe 宋体 Std L" pitchFamily="18" charset="-122"/>
                <a:cs typeface="华文细黑" pitchFamily="2" charset="-122"/>
              </a:rPr>
              <a:t>方法</a:t>
            </a:r>
            <a:r>
              <a:rPr lang="en-US" altLang="zh-CN" sz="1400" b="1">
                <a:solidFill>
                  <a:srgbClr val="0000CC"/>
                </a:solidFill>
                <a:latin typeface="Adobe 宋体 Std L" pitchFamily="18" charset="-122"/>
                <a:ea typeface="Adobe 宋体 Std L" pitchFamily="18" charset="-122"/>
                <a:cs typeface="华文细黑" pitchFamily="2" charset="-122"/>
              </a:rPr>
              <a:t>  </a:t>
            </a:r>
            <a:r>
              <a:rPr lang="en-US" altLang="zh-CN" sz="1400" b="1">
                <a:latin typeface="Adobe 宋体 Std L" pitchFamily="18" charset="-122"/>
                <a:ea typeface="Adobe 宋体 Std L" pitchFamily="18" charset="-122"/>
                <a:cs typeface="华文细黑" pitchFamily="2" charset="-122"/>
              </a:rPr>
              <a:t>   </a:t>
            </a:r>
          </a:p>
          <a:p>
            <a:pPr marL="342900" indent="-342900" fontAlgn="base">
              <a:lnSpc>
                <a:spcPct val="150000"/>
              </a:lnSpc>
              <a:spcBef>
                <a:spcPct val="20000"/>
              </a:spcBef>
              <a:spcAft>
                <a:spcPct val="0"/>
              </a:spcAft>
              <a:buClr>
                <a:schemeClr val="accent6"/>
              </a:buClr>
            </a:pPr>
            <a:r>
              <a:rPr lang="en-US" altLang="zh-CN" sz="1400" b="1">
                <a:latin typeface="Adobe 宋体 Std L" pitchFamily="18" charset="-122"/>
                <a:ea typeface="Adobe 宋体 Std L" pitchFamily="18" charset="-122"/>
                <a:cs typeface="华文细黑" pitchFamily="2" charset="-122"/>
              </a:rPr>
              <a:t>	 </a:t>
            </a:r>
            <a:r>
              <a:rPr lang="en-US" altLang="zh-CN" sz="1400" b="1" err="1">
                <a:latin typeface="Adobe 宋体 Std L" pitchFamily="18" charset="-122"/>
                <a:ea typeface="Adobe 宋体 Std L" pitchFamily="18" charset="-122"/>
                <a:cs typeface="华文细黑" pitchFamily="2" charset="-122"/>
              </a:rPr>
              <a:t>concat</a:t>
            </a:r>
            <a:r>
              <a:rPr lang="en-US" altLang="zh-CN" sz="1400" b="1">
                <a:latin typeface="Adobe 宋体 Std L" pitchFamily="18" charset="-122"/>
                <a:ea typeface="Adobe 宋体 Std L" pitchFamily="18" charset="-122"/>
                <a:cs typeface="华文细黑" pitchFamily="2" charset="-122"/>
              </a:rPr>
              <a:t>()</a:t>
            </a:r>
            <a:r>
              <a:rPr lang="zh-CN" altLang="en-US" sz="1400" b="1">
                <a:latin typeface="Adobe 宋体 Std L" pitchFamily="18" charset="-122"/>
                <a:ea typeface="Adobe 宋体 Std L" pitchFamily="18" charset="-122"/>
                <a:cs typeface="华文细黑" pitchFamily="2" charset="-122"/>
              </a:rPr>
              <a:t>方法用于连接两个或多个数组，返回合并后的新数组，而原数组保持不变</a:t>
            </a:r>
            <a:endParaRPr lang="en-US" altLang="zh-CN" sz="1400" b="1"/>
          </a:p>
          <a:p>
            <a:endParaRPr lang="en-US" altLang="zh-CN" sz="1400" b="1"/>
          </a:p>
          <a:p>
            <a:endParaRPr lang="en-US" altLang="zh-CN" sz="1400" b="1"/>
          </a:p>
          <a:p>
            <a:pPr marL="342900" indent="-342900" fontAlgn="base">
              <a:lnSpc>
                <a:spcPct val="150000"/>
              </a:lnSpc>
              <a:spcBef>
                <a:spcPct val="20000"/>
              </a:spcBef>
              <a:spcAft>
                <a:spcPct val="0"/>
              </a:spcAft>
              <a:buClr>
                <a:schemeClr val="accent6"/>
              </a:buClr>
            </a:pPr>
            <a:r>
              <a:rPr lang="en-US" altLang="zh-CN" sz="1400" b="1"/>
              <a:t>	</a:t>
            </a:r>
            <a:endParaRPr kumimoji="0" lang="en-US" altLang="zh-CN" sz="18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p:txBody>
      </p:sp>
      <p:sp>
        <p:nvSpPr>
          <p:cNvPr id="9" name="文本占位符 8"/>
          <p:cNvSpPr>
            <a:spLocks noGrp="1"/>
          </p:cNvSpPr>
          <p:nvPr>
            <p:ph type="body" sz="quarter" idx="11"/>
          </p:nvPr>
        </p:nvSpPr>
        <p:spPr>
          <a:xfrm>
            <a:off x="857224" y="1714494"/>
            <a:ext cx="6858022" cy="338554"/>
          </a:xfrm>
        </p:spPr>
        <p:txBody>
          <a:bodyPr/>
          <a:lstStyle/>
          <a:p>
            <a:r>
              <a:rPr lang="en-US" err="1"/>
              <a:t>arrayObject.concat</a:t>
            </a:r>
            <a:r>
              <a:rPr lang="en-US"/>
              <a:t>(param1, param2, ......, </a:t>
            </a:r>
            <a:r>
              <a:rPr lang="en-US" err="1"/>
              <a:t>paramX</a:t>
            </a:r>
            <a:r>
              <a:rPr lang="en-US"/>
              <a:t>)</a:t>
            </a:r>
            <a:endParaRPr/>
          </a:p>
        </p:txBody>
      </p:sp>
      <p:sp>
        <p:nvSpPr>
          <p:cNvPr id="12" name="文本占位符 8"/>
          <p:cNvSpPr txBox="1">
            <a:spLocks/>
          </p:cNvSpPr>
          <p:nvPr/>
        </p:nvSpPr>
        <p:spPr bwMode="auto">
          <a:xfrm>
            <a:off x="857250" y="3214692"/>
            <a:ext cx="6858022" cy="338554"/>
          </a:xfrm>
          <a:prstGeom prst="rect">
            <a:avLst/>
          </a:prstGeom>
          <a:solidFill>
            <a:srgbClr val="00B050"/>
          </a:solidFill>
          <a:ln>
            <a:headEnd/>
            <a:tailEnd/>
          </a:ln>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anchor="t" anchorCtr="0" compatLnSpc="1">
            <a:prstTxWarp prst="textNoShape">
              <a:avLst/>
            </a:prstTxWarp>
            <a:spAutoFit/>
          </a:bodyPr>
          <a:lstStyle/>
          <a:p>
            <a:r>
              <a:rPr lang="en-US" sz="1600" b="1" err="1"/>
              <a:t>movies.concat</a:t>
            </a:r>
            <a:r>
              <a:rPr lang="en-US" sz="1600" b="1"/>
              <a:t>(</a:t>
            </a:r>
            <a:r>
              <a:rPr lang="en-US" sz="1600" b="1" err="1"/>
              <a:t>newMovie</a:t>
            </a:r>
            <a:r>
              <a:rPr lang="en-US" sz="1600" b="1"/>
              <a:t>)</a:t>
            </a:r>
            <a:endParaRPr lang="zh-CN" altLang="en-US" sz="1600" b="1"/>
          </a:p>
        </p:txBody>
      </p:sp>
      <p:sp>
        <p:nvSpPr>
          <p:cNvPr id="13" name="矩形 12"/>
          <p:cNvSpPr/>
          <p:nvPr/>
        </p:nvSpPr>
        <p:spPr>
          <a:xfrm>
            <a:off x="857224" y="2285998"/>
            <a:ext cx="6858048" cy="646331"/>
          </a:xfrm>
          <a:prstGeom prst="rect">
            <a:avLst/>
          </a:prstGeom>
          <a:solidFill>
            <a:srgbClr val="00B0F0"/>
          </a:solidFill>
        </p:spPr>
        <p:style>
          <a:lnRef idx="3">
            <a:schemeClr val="lt1"/>
          </a:lnRef>
          <a:fillRef idx="1">
            <a:schemeClr val="accent5"/>
          </a:fillRef>
          <a:effectRef idx="1">
            <a:schemeClr val="accent5"/>
          </a:effectRef>
          <a:fontRef idx="minor">
            <a:schemeClr val="lt1"/>
          </a:fontRef>
        </p:style>
        <p:txBody>
          <a:bodyPr wrap="square">
            <a:spAutoFit/>
          </a:bodyPr>
          <a:lstStyle/>
          <a:p>
            <a:pPr lvl="0"/>
            <a:r>
              <a:rPr lang="zh-CN" altLang="en-US" b="1"/>
              <a:t>多个参数之间使用逗号（</a:t>
            </a:r>
            <a:r>
              <a:rPr lang="en-US" b="1"/>
              <a:t>,</a:t>
            </a:r>
            <a:r>
              <a:rPr lang="zh-CN" altLang="en-US" b="1"/>
              <a:t>）隔开；</a:t>
            </a:r>
          </a:p>
          <a:p>
            <a:pPr lvl="0"/>
            <a:r>
              <a:rPr lang="en-US" b="1" err="1"/>
              <a:t>concat</a:t>
            </a:r>
            <a:r>
              <a:rPr lang="en-US" b="1"/>
              <a:t>()</a:t>
            </a:r>
            <a:r>
              <a:rPr lang="zh-CN" altLang="en-US" b="1"/>
              <a:t>方法返回的是合并后的新数组，原数组保持不变。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endParaRPr sz="1600"/>
          </a:p>
          <a:p>
            <a:pPr>
              <a:buNone/>
            </a:pPr>
            <a:endParaRPr kumimoji="1" sz="1600">
              <a:solidFill>
                <a:srgbClr val="000000"/>
              </a:solidFill>
              <a:latin typeface="Adobe 仿宋 Std R" pitchFamily="18" charset="-122"/>
              <a:ea typeface="Adobe 仿宋 Std R" pitchFamily="18" charset="-122"/>
            </a:endParaRPr>
          </a:p>
          <a:p>
            <a:endParaRPr sz="1600"/>
          </a:p>
          <a:p>
            <a:pPr>
              <a:buNone/>
            </a:pPr>
            <a:endParaRPr sz="1600"/>
          </a:p>
          <a:p>
            <a:pPr>
              <a:buNone/>
            </a:pPr>
            <a:endParaRPr/>
          </a:p>
          <a:p>
            <a:pPr>
              <a:buNone/>
            </a:pPr>
            <a:endParaRPr/>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90</a:t>
            </a:fld>
            <a:endParaRPr lang="en-US" altLang="zh-CN"/>
          </a:p>
        </p:txBody>
      </p:sp>
      <p:sp>
        <p:nvSpPr>
          <p:cNvPr id="7" name="标题 2"/>
          <p:cNvSpPr>
            <a:spLocks noGrp="1"/>
          </p:cNvSpPr>
          <p:nvPr>
            <p:ph type="title"/>
          </p:nvPr>
        </p:nvSpPr>
        <p:spPr>
          <a:xfrm>
            <a:off x="957266" y="134542"/>
            <a:ext cx="5829312" cy="508383"/>
          </a:xfrm>
        </p:spPr>
        <p:txBody>
          <a:bodyPr>
            <a:normAutofit/>
          </a:bodyPr>
          <a:lstStyle/>
          <a:p>
            <a:r>
              <a:rPr lang="en-US" altLang="zh-CN" sz="2400"/>
              <a:t>8.10.3  </a:t>
            </a:r>
            <a:r>
              <a:rPr sz="2400"/>
              <a:t>键盘事件</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7"/>
          <p:cNvSpPr txBox="1">
            <a:spLocks/>
          </p:cNvSpPr>
          <p:nvPr/>
        </p:nvSpPr>
        <p:spPr bwMode="auto">
          <a:xfrm>
            <a:off x="500040" y="857241"/>
            <a:ext cx="8207375" cy="78581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buFont typeface="Wingdings" pitchFamily="2" charset="2"/>
              <a:buChar char="l"/>
            </a:pPr>
            <a:r>
              <a:rPr lang="zh-CN" altLang="en-US" sz="1400" b="1">
                <a:latin typeface="Adobe 宋体 Std L" pitchFamily="18" charset="-122"/>
                <a:ea typeface="Adobe 宋体 Std L" pitchFamily="18" charset="-122"/>
                <a:cs typeface="华文细黑" pitchFamily="2" charset="-122"/>
              </a:rPr>
              <a:t>当在页面中，敲击键盘时也会触发一系列事件</a:t>
            </a:r>
            <a:endParaRPr lang="en-US" altLang="zh-CN" sz="1400" b="1">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buFont typeface="Wingdings" pitchFamily="2" charset="2"/>
              <a:buChar char="l"/>
            </a:pPr>
            <a:r>
              <a:rPr lang="zh-CN" altLang="en-US" sz="1400" b="1">
                <a:latin typeface="Adobe 宋体 Std L" pitchFamily="18" charset="-122"/>
                <a:ea typeface="Adobe 宋体 Std L" pitchFamily="18" charset="-122"/>
                <a:cs typeface="华文细黑" pitchFamily="2" charset="-122"/>
              </a:rPr>
              <a:t>常见的键盘事件有键盘按下、释放或按下并释放等事件</a:t>
            </a:r>
            <a:endParaRPr kumimoji="0" lang="en-US" altLang="zh-CN" sz="18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p:txBody>
      </p:sp>
      <p:graphicFrame>
        <p:nvGraphicFramePr>
          <p:cNvPr id="9" name="Group 96"/>
          <p:cNvGraphicFramePr>
            <a:graphicFrameLocks noGrp="1"/>
          </p:cNvGraphicFramePr>
          <p:nvPr/>
        </p:nvGraphicFramePr>
        <p:xfrm>
          <a:off x="857224" y="1864688"/>
          <a:ext cx="7429552" cy="1277526"/>
        </p:xfrm>
        <a:graphic>
          <a:graphicData uri="http://schemas.openxmlformats.org/drawingml/2006/table">
            <a:tbl>
              <a:tblPr/>
              <a:tblGrid>
                <a:gridCol w="1857388">
                  <a:extLst>
                    <a:ext uri="{9D8B030D-6E8A-4147-A177-3AD203B41FA5}">
                      <a16:colId xmlns:a16="http://schemas.microsoft.com/office/drawing/2014/main" val="20000"/>
                    </a:ext>
                  </a:extLst>
                </a:gridCol>
                <a:gridCol w="5572164">
                  <a:extLst>
                    <a:ext uri="{9D8B030D-6E8A-4147-A177-3AD203B41FA5}">
                      <a16:colId xmlns:a16="http://schemas.microsoft.com/office/drawing/2014/main" val="20001"/>
                    </a:ext>
                  </a:extLst>
                </a:gridCol>
              </a:tblGrid>
              <a:tr h="31977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300" b="1" i="0" u="none" strike="noStrike" kern="1200" cap="none" normalizeH="0" baseline="0">
                          <a:ln>
                            <a:noFill/>
                          </a:ln>
                          <a:solidFill>
                            <a:srgbClr val="FFFFFF"/>
                          </a:solidFill>
                          <a:effectLst/>
                          <a:latin typeface="微软雅黑" pitchFamily="34" charset="-122"/>
                          <a:ea typeface="微软雅黑" pitchFamily="34" charset="-122"/>
                          <a:cs typeface="+mn-cs"/>
                        </a:rPr>
                        <a:t>事件</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300" b="1" i="0" u="none" strike="noStrike" kern="1200" cap="none" normalizeH="0" baseline="0">
                          <a:ln>
                            <a:noFill/>
                          </a:ln>
                          <a:solidFill>
                            <a:srgbClr val="FFFFFF"/>
                          </a:solidFill>
                          <a:effectLst/>
                          <a:latin typeface="微软雅黑" pitchFamily="34" charset="-122"/>
                          <a:ea typeface="微软雅黑" pitchFamily="34" charset="-122"/>
                          <a:cs typeface="+mn-cs"/>
                        </a:rPr>
                        <a:t>描 述</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55774">
                <a:tc>
                  <a:txBody>
                    <a:bodyPr/>
                    <a:lstStyle/>
                    <a:p>
                      <a:pPr marL="0" algn="l" defTabSz="914400" rtl="0" eaLnBrk="1" latinLnBrk="0" hangingPunct="1">
                        <a:spcAft>
                          <a:spcPts val="0"/>
                        </a:spcAft>
                      </a:pPr>
                      <a:r>
                        <a:rPr lang="en-US" altLang="zh-CN" sz="1300" kern="1200" err="1">
                          <a:solidFill>
                            <a:schemeClr val="tx1"/>
                          </a:solidFill>
                          <a:latin typeface="微软雅黑" pitchFamily="34" charset="-122"/>
                          <a:ea typeface="微软雅黑" pitchFamily="34" charset="-122"/>
                          <a:cs typeface="+mn-cs"/>
                        </a:rPr>
                        <a:t>onkeydown</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l" defTabSz="914400" rtl="0" eaLnBrk="1" latinLnBrk="0" hangingPunct="1">
                        <a:spcAft>
                          <a:spcPts val="0"/>
                        </a:spcAft>
                      </a:pPr>
                      <a:r>
                        <a:rPr lang="zh-CN" altLang="zh-CN" sz="1300" kern="1200">
                          <a:solidFill>
                            <a:schemeClr val="tx1"/>
                          </a:solidFill>
                          <a:latin typeface="微软雅黑" pitchFamily="34" charset="-122"/>
                          <a:ea typeface="微软雅黑" pitchFamily="34" charset="-122"/>
                          <a:cs typeface="+mn-cs"/>
                        </a:rPr>
                        <a:t>在用户按下一个键盘按键时触发事件</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1"/>
                  </a:ext>
                </a:extLst>
              </a:tr>
              <a:tr h="328841">
                <a:tc>
                  <a:txBody>
                    <a:bodyPr/>
                    <a:lstStyle/>
                    <a:p>
                      <a:pPr marL="0" algn="l" defTabSz="914400" rtl="0" eaLnBrk="1" latinLnBrk="0" hangingPunct="1">
                        <a:spcAft>
                          <a:spcPts val="0"/>
                        </a:spcAft>
                      </a:pPr>
                      <a:r>
                        <a:rPr lang="en-US" altLang="zh-CN" sz="1300" kern="1200" err="1">
                          <a:solidFill>
                            <a:schemeClr val="tx1"/>
                          </a:solidFill>
                          <a:latin typeface="微软雅黑" pitchFamily="34" charset="-122"/>
                          <a:ea typeface="微软雅黑" pitchFamily="34" charset="-122"/>
                          <a:cs typeface="+mn-cs"/>
                        </a:rPr>
                        <a:t>onkeyup</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algn="l" defTabSz="914400" rtl="0" eaLnBrk="1" latinLnBrk="0" hangingPunct="1">
                        <a:spcAft>
                          <a:spcPts val="0"/>
                        </a:spcAft>
                      </a:pPr>
                      <a:r>
                        <a:rPr lang="zh-CN" altLang="zh-CN" sz="1300" kern="1200">
                          <a:solidFill>
                            <a:schemeClr val="tx1"/>
                          </a:solidFill>
                          <a:latin typeface="微软雅黑" pitchFamily="34" charset="-122"/>
                          <a:ea typeface="微软雅黑" pitchFamily="34" charset="-122"/>
                          <a:cs typeface="+mn-cs"/>
                        </a:rPr>
                        <a:t>在键盘按键被松开时触发事件</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2"/>
                  </a:ext>
                </a:extLst>
              </a:tr>
              <a:tr h="273137">
                <a:tc>
                  <a:txBody>
                    <a:bodyPr/>
                    <a:lstStyle/>
                    <a:p>
                      <a:pPr marL="0" algn="l" defTabSz="914400" rtl="0" eaLnBrk="1" latinLnBrk="0" hangingPunct="1">
                        <a:spcAft>
                          <a:spcPts val="0"/>
                        </a:spcAft>
                      </a:pPr>
                      <a:r>
                        <a:rPr lang="en-US" altLang="zh-CN" sz="1300" kern="1200">
                          <a:solidFill>
                            <a:schemeClr val="tx1"/>
                          </a:solidFill>
                          <a:latin typeface="微软雅黑" pitchFamily="34" charset="-122"/>
                          <a:ea typeface="微软雅黑" pitchFamily="34" charset="-122"/>
                          <a:cs typeface="+mn-cs"/>
                        </a:rPr>
                        <a:t>onkeypress</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l" defTabSz="914400" rtl="0" eaLnBrk="1" latinLnBrk="0" hangingPunct="1">
                        <a:spcAft>
                          <a:spcPts val="0"/>
                        </a:spcAft>
                      </a:pPr>
                      <a:r>
                        <a:rPr lang="zh-CN" altLang="zh-CN" sz="1300" kern="1200">
                          <a:solidFill>
                            <a:schemeClr val="tx1"/>
                          </a:solidFill>
                          <a:latin typeface="微软雅黑" pitchFamily="34" charset="-122"/>
                          <a:ea typeface="微软雅黑" pitchFamily="34" charset="-122"/>
                          <a:cs typeface="+mn-cs"/>
                        </a:rPr>
                        <a:t>在键盘按键被按下并释放一个键时触发事件</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a:xfrm>
            <a:off x="500040" y="1071554"/>
            <a:ext cx="8207375" cy="2357452"/>
          </a:xfrm>
        </p:spPr>
        <p:txBody>
          <a:bodyPr/>
          <a:lstStyle/>
          <a:p>
            <a:pPr>
              <a:buNone/>
            </a:pPr>
            <a:endParaRPr kumimoji="1" sz="1600">
              <a:solidFill>
                <a:srgbClr val="000000"/>
              </a:solidFill>
              <a:latin typeface="Adobe 仿宋 Std R" pitchFamily="18" charset="-122"/>
              <a:ea typeface="Adobe 仿宋 Std R" pitchFamily="18" charset="-122"/>
            </a:endParaRPr>
          </a:p>
          <a:p>
            <a:endParaRPr sz="1600"/>
          </a:p>
          <a:p>
            <a:pPr>
              <a:buNone/>
            </a:pPr>
            <a:endParaRPr sz="1600"/>
          </a:p>
          <a:p>
            <a:pPr>
              <a:buNone/>
            </a:pPr>
            <a:endParaRPr/>
          </a:p>
          <a:p>
            <a:pPr>
              <a:buNone/>
            </a:pPr>
            <a:endParaRPr/>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91</a:t>
            </a:fld>
            <a:endParaRPr lang="en-US" altLang="zh-CN"/>
          </a:p>
        </p:txBody>
      </p:sp>
      <p:sp>
        <p:nvSpPr>
          <p:cNvPr id="7" name="标题 2"/>
          <p:cNvSpPr>
            <a:spLocks noGrp="1"/>
          </p:cNvSpPr>
          <p:nvPr>
            <p:ph type="title"/>
          </p:nvPr>
        </p:nvSpPr>
        <p:spPr>
          <a:xfrm>
            <a:off x="957266" y="134542"/>
            <a:ext cx="6115064" cy="508383"/>
          </a:xfrm>
        </p:spPr>
        <p:txBody>
          <a:bodyPr>
            <a:normAutofit/>
          </a:bodyPr>
          <a:lstStyle/>
          <a:p>
            <a:r>
              <a:rPr sz="2400"/>
              <a:t> </a:t>
            </a:r>
            <a:r>
              <a:rPr lang="en-US" altLang="zh-CN" sz="2400"/>
              <a:t>8.10.3  </a:t>
            </a:r>
            <a:r>
              <a:rPr sz="2400"/>
              <a:t>键盘事件</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内容占位符 7"/>
          <p:cNvSpPr txBox="1">
            <a:spLocks/>
          </p:cNvSpPr>
          <p:nvPr/>
        </p:nvSpPr>
        <p:spPr bwMode="auto">
          <a:xfrm>
            <a:off x="571472" y="714362"/>
            <a:ext cx="8207375" cy="92869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pPr>
            <a:r>
              <a:rPr lang="zh-CN" altLang="en-US" sz="1400" b="1"/>
              <a:t>当键盘按下时将</a:t>
            </a:r>
            <a:r>
              <a:rPr lang="en-US" altLang="zh-CN" sz="1400" b="1"/>
              <a:t>Event</a:t>
            </a:r>
            <a:r>
              <a:rPr lang="zh-CN" altLang="en-US" sz="1400" b="1"/>
              <a:t>对象传入事件处理函数，在事件处理函数中，通过</a:t>
            </a:r>
            <a:r>
              <a:rPr lang="en-US" altLang="zh-CN" sz="1400" b="1"/>
              <a:t>Event</a:t>
            </a:r>
            <a:r>
              <a:rPr lang="zh-CN" altLang="en-US" sz="1400" b="1"/>
              <a:t>对象可以获得键盘所按下的键值。</a:t>
            </a:r>
            <a:endParaRPr lang="en-US" altLang="zh-CN" sz="1400" b="1"/>
          </a:p>
        </p:txBody>
      </p:sp>
      <p:pic>
        <p:nvPicPr>
          <p:cNvPr id="9" name="图片 8" descr="C:\Users\Administrator\AppData\Roaming\feiq\RichOle\1630206705.bmp"/>
          <p:cNvPicPr/>
          <p:nvPr/>
        </p:nvPicPr>
        <p:blipFill>
          <a:blip r:embed="rId3"/>
          <a:srcRect/>
          <a:stretch>
            <a:fillRect/>
          </a:stretch>
        </p:blipFill>
        <p:spPr bwMode="auto">
          <a:xfrm>
            <a:off x="3286116" y="1428742"/>
            <a:ext cx="2314575" cy="1960245"/>
          </a:xfrm>
          <a:prstGeom prst="rect">
            <a:avLst/>
          </a:prstGeom>
          <a:noFill/>
          <a:ln w="9525">
            <a:noFill/>
            <a:miter lim="800000"/>
            <a:headEnd/>
            <a:tailEnd/>
          </a:ln>
        </p:spPr>
      </p:pic>
      <p:pic>
        <p:nvPicPr>
          <p:cNvPr id="10" name="图片 9" descr="C:\Users\Administrator\AppData\Roaming\feiq\RichOle\417884199.bmp"/>
          <p:cNvPicPr/>
          <p:nvPr/>
        </p:nvPicPr>
        <p:blipFill>
          <a:blip r:embed="rId4"/>
          <a:srcRect/>
          <a:stretch>
            <a:fillRect/>
          </a:stretch>
        </p:blipFill>
        <p:spPr bwMode="auto">
          <a:xfrm>
            <a:off x="5857884" y="1428742"/>
            <a:ext cx="2314575" cy="1960245"/>
          </a:xfrm>
          <a:prstGeom prst="rect">
            <a:avLst/>
          </a:prstGeom>
          <a:noFill/>
          <a:ln w="9525">
            <a:noFill/>
            <a:miter lim="800000"/>
            <a:headEnd/>
            <a:tailEnd/>
          </a:ln>
        </p:spPr>
      </p:pic>
      <p:sp>
        <p:nvSpPr>
          <p:cNvPr id="12" name="文本占位符 8"/>
          <p:cNvSpPr>
            <a:spLocks noGrp="1"/>
          </p:cNvSpPr>
          <p:nvPr>
            <p:ph type="body" sz="quarter" idx="11"/>
          </p:nvPr>
        </p:nvSpPr>
        <p:spPr>
          <a:xfrm>
            <a:off x="1428728" y="1428742"/>
            <a:ext cx="6929486" cy="2031325"/>
          </a:xfrm>
        </p:spPr>
        <p:txBody>
          <a:bodyPr/>
          <a:lstStyle/>
          <a:p>
            <a:r>
              <a:rPr lang="en-US" sz="1400"/>
              <a:t>e=e||</a:t>
            </a:r>
            <a:r>
              <a:rPr lang="en-US" sz="1400" err="1"/>
              <a:t>window.event</a:t>
            </a:r>
            <a:r>
              <a:rPr lang="en-US" sz="1400"/>
              <a:t>;</a:t>
            </a:r>
            <a:endParaRPr sz="1400"/>
          </a:p>
          <a:p>
            <a:r>
              <a:rPr lang="en-US" sz="1400" b="1" err="1"/>
              <a:t>var</a:t>
            </a:r>
            <a:r>
              <a:rPr lang="en-US" sz="1400" b="1"/>
              <a:t> </a:t>
            </a:r>
            <a:r>
              <a:rPr lang="en-US" sz="1400" b="1" err="1"/>
              <a:t>keyID</a:t>
            </a:r>
            <a:r>
              <a:rPr lang="en-US" sz="1400" b="1"/>
              <a:t>=</a:t>
            </a:r>
            <a:r>
              <a:rPr lang="en-US" sz="1400" b="1" err="1"/>
              <a:t>e.keyCode?e.keyCode:e.which</a:t>
            </a:r>
            <a:r>
              <a:rPr lang="en-US" sz="1400" b="1"/>
              <a:t>;</a:t>
            </a:r>
          </a:p>
          <a:p>
            <a:r>
              <a:rPr lang="en-US" sz="1400"/>
              <a:t>if(</a:t>
            </a:r>
            <a:r>
              <a:rPr lang="en-US" sz="1400" err="1"/>
              <a:t>keyID</a:t>
            </a:r>
            <a:r>
              <a:rPr lang="en-US" sz="1400"/>
              <a:t>==38 || </a:t>
            </a:r>
            <a:r>
              <a:rPr lang="en-US" sz="1400" err="1"/>
              <a:t>keyID</a:t>
            </a:r>
            <a:r>
              <a:rPr lang="en-US" sz="1400"/>
              <a:t>==87){ // up arrow and W  </a:t>
            </a:r>
            <a:endParaRPr sz="1400"/>
          </a:p>
          <a:p>
            <a:r>
              <a:rPr lang="en-US" sz="1400"/>
              <a:t>   if(y-10&gt;=0){</a:t>
            </a:r>
            <a:endParaRPr sz="1400"/>
          </a:p>
          <a:p>
            <a:r>
              <a:rPr lang="en-US" sz="1400"/>
              <a:t>      y=y-10;</a:t>
            </a:r>
            <a:endParaRPr sz="1400"/>
          </a:p>
          <a:p>
            <a:r>
              <a:rPr lang="en-US" sz="1400"/>
              <a:t>   }</a:t>
            </a:r>
            <a:endParaRPr sz="1400"/>
          </a:p>
          <a:p>
            <a:r>
              <a:rPr lang="en-US" sz="1400"/>
              <a:t>   images=</a:t>
            </a:r>
            <a:r>
              <a:rPr lang="en-US" sz="1400" err="1"/>
              <a:t>upImages</a:t>
            </a:r>
            <a:r>
              <a:rPr lang="en-US" sz="1400"/>
              <a:t>;</a:t>
            </a:r>
            <a:endParaRPr sz="1400"/>
          </a:p>
          <a:p>
            <a:r>
              <a:rPr lang="en-US" sz="1400"/>
              <a:t>}</a:t>
            </a:r>
            <a:endParaRPr sz="1400"/>
          </a:p>
          <a:p>
            <a:r>
              <a:rPr lang="en-US" sz="1400"/>
              <a:t>......</a:t>
            </a:r>
            <a:endParaRPr sz="1400"/>
          </a:p>
        </p:txBody>
      </p:sp>
      <p:sp>
        <p:nvSpPr>
          <p:cNvPr id="13" name="矩形 12"/>
          <p:cNvSpPr/>
          <p:nvPr/>
        </p:nvSpPr>
        <p:spPr>
          <a:xfrm>
            <a:off x="785786" y="3786196"/>
            <a:ext cx="7786742" cy="738664"/>
          </a:xfrm>
          <a:prstGeom prst="rect">
            <a:avLst/>
          </a:prstGeom>
          <a:solidFill>
            <a:srgbClr val="00B050"/>
          </a:solidFill>
        </p:spPr>
        <p:style>
          <a:lnRef idx="3">
            <a:schemeClr val="lt1"/>
          </a:lnRef>
          <a:fillRef idx="1">
            <a:schemeClr val="accent5"/>
          </a:fillRef>
          <a:effectRef idx="1">
            <a:schemeClr val="accent5"/>
          </a:effectRef>
          <a:fontRef idx="minor">
            <a:schemeClr val="lt1"/>
          </a:fontRef>
        </p:style>
        <p:txBody>
          <a:bodyPr wrap="square">
            <a:spAutoFit/>
          </a:bodyPr>
          <a:lstStyle/>
          <a:p>
            <a:pPr marL="342900" indent="-342900" fontAlgn="base">
              <a:lnSpc>
                <a:spcPct val="150000"/>
              </a:lnSpc>
              <a:spcBef>
                <a:spcPct val="20000"/>
              </a:spcBef>
              <a:spcAft>
                <a:spcPct val="0"/>
              </a:spcAft>
              <a:buClr>
                <a:schemeClr val="accent6"/>
              </a:buClr>
            </a:pPr>
            <a:r>
              <a:rPr lang="en-US" altLang="zh-CN" sz="1500" b="1"/>
              <a:t> IE</a:t>
            </a:r>
            <a:r>
              <a:rPr lang="zh-CN" altLang="en-US" sz="1500" b="1"/>
              <a:t>使用</a:t>
            </a:r>
            <a:r>
              <a:rPr lang="en-US" altLang="zh-CN" sz="1500" b="1" err="1"/>
              <a:t>event.keyCode</a:t>
            </a:r>
            <a:r>
              <a:rPr lang="zh-CN" altLang="en-US" sz="1500" b="1"/>
              <a:t>方式获取当前被按下的按键键值，而</a:t>
            </a:r>
            <a:r>
              <a:rPr lang="en-US" altLang="zh-CN" sz="1500" b="1" err="1"/>
              <a:t>NetScape</a:t>
            </a:r>
            <a:r>
              <a:rPr lang="zh-CN" altLang="en-US" sz="1500" b="1"/>
              <a:t>、</a:t>
            </a:r>
            <a:r>
              <a:rPr lang="en-US" altLang="zh-CN" sz="1500" b="1" err="1"/>
              <a:t>FireFox</a:t>
            </a:r>
            <a:r>
              <a:rPr lang="zh-CN" altLang="en-US" sz="1500" b="1"/>
              <a:t>和</a:t>
            </a:r>
            <a:r>
              <a:rPr lang="en-US" altLang="zh-CN" sz="1500" b="1"/>
              <a:t>Opera</a:t>
            </a:r>
            <a:r>
              <a:rPr lang="zh-CN" altLang="en-US" sz="1500" b="1"/>
              <a:t>等浏览器使用</a:t>
            </a:r>
            <a:r>
              <a:rPr lang="en-US" altLang="zh-CN" sz="1500" b="1" err="1"/>
              <a:t>event.which</a:t>
            </a:r>
            <a:r>
              <a:rPr lang="zh-CN" altLang="en-US" sz="1500" b="1"/>
              <a:t>方式进行获取。</a:t>
            </a:r>
            <a:endParaRPr lang="zh-CN" altLang="en-US" sz="15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par>
                                <p:cTn id="8" presetID="4"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ox(i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2">
                                            <p:bg/>
                                          </p:spTgt>
                                        </p:tgtEl>
                                        <p:attrNameLst>
                                          <p:attrName>style.visibility</p:attrName>
                                        </p:attrNameLst>
                                      </p:cBhvr>
                                      <p:to>
                                        <p:strVal val="visible"/>
                                      </p:to>
                                    </p:set>
                                    <p:anim calcmode="lin" valueType="num">
                                      <p:cBhvr additive="base">
                                        <p:cTn id="15" dur="500" fill="hold"/>
                                        <p:tgtEl>
                                          <p:spTgt spid="12">
                                            <p:bg/>
                                          </p:spTgt>
                                        </p:tgtEl>
                                        <p:attrNameLst>
                                          <p:attrName>ppt_x</p:attrName>
                                        </p:attrNameLst>
                                      </p:cBhvr>
                                      <p:tavLst>
                                        <p:tav tm="0">
                                          <p:val>
                                            <p:strVal val="#ppt_x"/>
                                          </p:val>
                                        </p:tav>
                                        <p:tav tm="100000">
                                          <p:val>
                                            <p:strVal val="#ppt_x"/>
                                          </p:val>
                                        </p:tav>
                                      </p:tavLst>
                                    </p:anim>
                                    <p:anim calcmode="lin" valueType="num">
                                      <p:cBhvr additive="base">
                                        <p:cTn id="16" dur="500" fill="hold"/>
                                        <p:tgtEl>
                                          <p:spTgt spid="12">
                                            <p:bg/>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anim calcmode="lin" valueType="num">
                                      <p:cBhvr additive="base">
                                        <p:cTn id="19"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
                                            <p:txEl>
                                              <p:pRg st="1" end="1"/>
                                            </p:txEl>
                                          </p:spTgt>
                                        </p:tgtEl>
                                        <p:attrNameLst>
                                          <p:attrName>style.visibility</p:attrName>
                                        </p:attrNameLst>
                                      </p:cBhvr>
                                      <p:to>
                                        <p:strVal val="visible"/>
                                      </p:to>
                                    </p:set>
                                    <p:anim calcmode="lin" valueType="num">
                                      <p:cBhvr additive="base">
                                        <p:cTn id="23"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2">
                                            <p:txEl>
                                              <p:pRg st="1" end="1"/>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2">
                                            <p:txEl>
                                              <p:pRg st="2" end="2"/>
                                            </p:txEl>
                                          </p:spTgt>
                                        </p:tgtEl>
                                        <p:attrNameLst>
                                          <p:attrName>style.visibility</p:attrName>
                                        </p:attrNameLst>
                                      </p:cBhvr>
                                      <p:to>
                                        <p:strVal val="visible"/>
                                      </p:to>
                                    </p:set>
                                    <p:anim calcmode="lin" valueType="num">
                                      <p:cBhvr additive="base">
                                        <p:cTn id="27"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2">
                                            <p:txEl>
                                              <p:pRg st="2" end="2"/>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xEl>
                                              <p:pRg st="3" end="3"/>
                                            </p:txEl>
                                          </p:spTgt>
                                        </p:tgtEl>
                                        <p:attrNameLst>
                                          <p:attrName>style.visibility</p:attrName>
                                        </p:attrNameLst>
                                      </p:cBhvr>
                                      <p:to>
                                        <p:strVal val="visible"/>
                                      </p:to>
                                    </p:set>
                                    <p:anim calcmode="lin" valueType="num">
                                      <p:cBhvr additive="base">
                                        <p:cTn id="31"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2">
                                            <p:txEl>
                                              <p:pRg st="3" end="3"/>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2">
                                            <p:txEl>
                                              <p:pRg st="4" end="4"/>
                                            </p:txEl>
                                          </p:spTgt>
                                        </p:tgtEl>
                                        <p:attrNameLst>
                                          <p:attrName>style.visibility</p:attrName>
                                        </p:attrNameLst>
                                      </p:cBhvr>
                                      <p:to>
                                        <p:strVal val="visible"/>
                                      </p:to>
                                    </p:set>
                                    <p:anim calcmode="lin" valueType="num">
                                      <p:cBhvr additive="base">
                                        <p:cTn id="35" dur="500" fill="hold"/>
                                        <p:tgtEl>
                                          <p:spTgt spid="12">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2">
                                            <p:txEl>
                                              <p:pRg st="4" end="4"/>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2">
                                            <p:txEl>
                                              <p:pRg st="5" end="5"/>
                                            </p:txEl>
                                          </p:spTgt>
                                        </p:tgtEl>
                                        <p:attrNameLst>
                                          <p:attrName>style.visibility</p:attrName>
                                        </p:attrNameLst>
                                      </p:cBhvr>
                                      <p:to>
                                        <p:strVal val="visible"/>
                                      </p:to>
                                    </p:set>
                                    <p:anim calcmode="lin" valueType="num">
                                      <p:cBhvr additive="base">
                                        <p:cTn id="39" dur="500" fill="hold"/>
                                        <p:tgtEl>
                                          <p:spTgt spid="12">
                                            <p:txEl>
                                              <p:pRg st="5" end="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2">
                                            <p:txEl>
                                              <p:pRg st="5" end="5"/>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xEl>
                                              <p:pRg st="6" end="6"/>
                                            </p:txEl>
                                          </p:spTgt>
                                        </p:tgtEl>
                                        <p:attrNameLst>
                                          <p:attrName>style.visibility</p:attrName>
                                        </p:attrNameLst>
                                      </p:cBhvr>
                                      <p:to>
                                        <p:strVal val="visible"/>
                                      </p:to>
                                    </p:set>
                                    <p:anim calcmode="lin" valueType="num">
                                      <p:cBhvr additive="base">
                                        <p:cTn id="43" dur="500" fill="hold"/>
                                        <p:tgtEl>
                                          <p:spTgt spid="12">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2">
                                            <p:txEl>
                                              <p:pRg st="6" end="6"/>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2">
                                            <p:txEl>
                                              <p:pRg st="7" end="7"/>
                                            </p:txEl>
                                          </p:spTgt>
                                        </p:tgtEl>
                                        <p:attrNameLst>
                                          <p:attrName>style.visibility</p:attrName>
                                        </p:attrNameLst>
                                      </p:cBhvr>
                                      <p:to>
                                        <p:strVal val="visible"/>
                                      </p:to>
                                    </p:set>
                                    <p:anim calcmode="lin" valueType="num">
                                      <p:cBhvr additive="base">
                                        <p:cTn id="47" dur="500" fill="hold"/>
                                        <p:tgtEl>
                                          <p:spTgt spid="12">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2">
                                            <p:txEl>
                                              <p:pRg st="7" end="7"/>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2">
                                            <p:txEl>
                                              <p:pRg st="8" end="8"/>
                                            </p:txEl>
                                          </p:spTgt>
                                        </p:tgtEl>
                                        <p:attrNameLst>
                                          <p:attrName>style.visibility</p:attrName>
                                        </p:attrNameLst>
                                      </p:cBhvr>
                                      <p:to>
                                        <p:strVal val="visible"/>
                                      </p:to>
                                    </p:set>
                                    <p:anim calcmode="lin" valueType="num">
                                      <p:cBhvr additive="base">
                                        <p:cTn id="51" dur="500" fill="hold"/>
                                        <p:tgtEl>
                                          <p:spTgt spid="12">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500" fill="hold"/>
                                        <p:tgtEl>
                                          <p:spTgt spid="13"/>
                                        </p:tgtEl>
                                        <p:attrNameLst>
                                          <p:attrName>ppt_x</p:attrName>
                                        </p:attrNameLst>
                                      </p:cBhvr>
                                      <p:tavLst>
                                        <p:tav tm="0">
                                          <p:val>
                                            <p:strVal val="#ppt_x"/>
                                          </p:val>
                                        </p:tav>
                                        <p:tav tm="100000">
                                          <p:val>
                                            <p:strVal val="#ppt_x"/>
                                          </p:val>
                                        </p:tav>
                                      </p:tavLst>
                                    </p:anim>
                                    <p:anim calcmode="lin" valueType="num">
                                      <p:cBhvr additive="base">
                                        <p:cTn id="5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animBg="1"/>
      <p:bldP spid="13"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92</a:t>
            </a:fld>
            <a:endParaRPr lang="en-US" altLang="zh-CN"/>
          </a:p>
        </p:txBody>
      </p:sp>
      <p:sp>
        <p:nvSpPr>
          <p:cNvPr id="7" name="标题 2"/>
          <p:cNvSpPr>
            <a:spLocks noGrp="1"/>
          </p:cNvSpPr>
          <p:nvPr>
            <p:ph type="title"/>
          </p:nvPr>
        </p:nvSpPr>
        <p:spPr>
          <a:xfrm>
            <a:off x="957266" y="134542"/>
            <a:ext cx="5829312" cy="508383"/>
          </a:xfrm>
        </p:spPr>
        <p:txBody>
          <a:bodyPr>
            <a:normAutofit/>
          </a:bodyPr>
          <a:lstStyle/>
          <a:p>
            <a:r>
              <a:rPr lang="en-US" altLang="zh-CN" sz="2400"/>
              <a:t>8.10.4  </a:t>
            </a:r>
            <a:r>
              <a:rPr sz="2400"/>
              <a:t>文档事件</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7"/>
          <p:cNvSpPr txBox="1">
            <a:spLocks/>
          </p:cNvSpPr>
          <p:nvPr/>
        </p:nvSpPr>
        <p:spPr bwMode="auto">
          <a:xfrm>
            <a:off x="500040" y="857241"/>
            <a:ext cx="8207375" cy="17145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buFont typeface="Wingdings" pitchFamily="2" charset="2"/>
              <a:buChar char="l"/>
            </a:pPr>
            <a:r>
              <a:rPr lang="zh-CN" altLang="en-US" sz="1400" b="1">
                <a:latin typeface="Adobe 宋体 Std L" pitchFamily="18" charset="-122"/>
                <a:ea typeface="Adobe 宋体 Std L" pitchFamily="18" charset="-122"/>
                <a:cs typeface="华文细黑" pitchFamily="2" charset="-122"/>
              </a:rPr>
              <a:t>当页面加载、改变大小或卸载时会触发相应的文档事件。</a:t>
            </a:r>
            <a:endParaRPr kumimoji="0" lang="en-US" altLang="zh-CN" sz="18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p:txBody>
      </p:sp>
      <p:graphicFrame>
        <p:nvGraphicFramePr>
          <p:cNvPr id="9" name="Group 96"/>
          <p:cNvGraphicFramePr>
            <a:graphicFrameLocks noGrp="1"/>
          </p:cNvGraphicFramePr>
          <p:nvPr/>
        </p:nvGraphicFramePr>
        <p:xfrm>
          <a:off x="857224" y="1357304"/>
          <a:ext cx="7429552" cy="1277526"/>
        </p:xfrm>
        <a:graphic>
          <a:graphicData uri="http://schemas.openxmlformats.org/drawingml/2006/table">
            <a:tbl>
              <a:tblPr/>
              <a:tblGrid>
                <a:gridCol w="2322803">
                  <a:extLst>
                    <a:ext uri="{9D8B030D-6E8A-4147-A177-3AD203B41FA5}">
                      <a16:colId xmlns:a16="http://schemas.microsoft.com/office/drawing/2014/main" val="20000"/>
                    </a:ext>
                  </a:extLst>
                </a:gridCol>
                <a:gridCol w="5106749">
                  <a:extLst>
                    <a:ext uri="{9D8B030D-6E8A-4147-A177-3AD203B41FA5}">
                      <a16:colId xmlns:a16="http://schemas.microsoft.com/office/drawing/2014/main" val="20001"/>
                    </a:ext>
                  </a:extLst>
                </a:gridCol>
              </a:tblGrid>
              <a:tr h="31977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kern="1200" cap="none" normalizeH="0" baseline="0">
                          <a:ln>
                            <a:noFill/>
                          </a:ln>
                          <a:solidFill>
                            <a:srgbClr val="FFFFFF"/>
                          </a:solidFill>
                          <a:effectLst/>
                          <a:latin typeface="微软雅黑" pitchFamily="34" charset="-122"/>
                          <a:ea typeface="微软雅黑" pitchFamily="34" charset="-122"/>
                          <a:cs typeface="+mn-cs"/>
                        </a:rPr>
                        <a:t>事件</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kern="1200" cap="none" normalizeH="0" baseline="0">
                          <a:ln>
                            <a:noFill/>
                          </a:ln>
                          <a:solidFill>
                            <a:srgbClr val="FFFFFF"/>
                          </a:solidFill>
                          <a:effectLst/>
                          <a:latin typeface="微软雅黑" pitchFamily="34" charset="-122"/>
                          <a:ea typeface="微软雅黑" pitchFamily="34" charset="-122"/>
                          <a:cs typeface="+mn-cs"/>
                        </a:rPr>
                        <a:t>描 述</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55774">
                <a:tc>
                  <a:txBody>
                    <a:bodyPr/>
                    <a:lstStyle/>
                    <a:p>
                      <a:pPr marL="0" algn="l"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200" kern="1200" err="1">
                          <a:solidFill>
                            <a:schemeClr val="tx1"/>
                          </a:solidFill>
                          <a:latin typeface="微软雅黑" pitchFamily="34" charset="-122"/>
                          <a:ea typeface="微软雅黑" pitchFamily="34" charset="-122"/>
                          <a:cs typeface="+mn-cs"/>
                        </a:rPr>
                        <a:t>onload</a:t>
                      </a:r>
                      <a:endParaRPr lang="zh-CN" altLang="zh-CN" sz="12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l"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zh-CN" sz="1200" kern="1200" err="1">
                          <a:solidFill>
                            <a:schemeClr val="tx1"/>
                          </a:solidFill>
                          <a:latin typeface="微软雅黑" pitchFamily="34" charset="-122"/>
                          <a:ea typeface="微软雅黑" pitchFamily="34" charset="-122"/>
                          <a:cs typeface="+mn-cs"/>
                        </a:rPr>
                        <a:t>在页面或图像加载完成后立即触发事件</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1"/>
                  </a:ext>
                </a:extLst>
              </a:tr>
              <a:tr h="328841">
                <a:tc>
                  <a:txBody>
                    <a:bodyPr/>
                    <a:lstStyle/>
                    <a:p>
                      <a:pPr marL="0" algn="l"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200" kern="1200" err="1">
                          <a:solidFill>
                            <a:schemeClr val="tx1"/>
                          </a:solidFill>
                          <a:latin typeface="微软雅黑" pitchFamily="34" charset="-122"/>
                          <a:ea typeface="微软雅黑" pitchFamily="34" charset="-122"/>
                          <a:cs typeface="+mn-cs"/>
                        </a:rPr>
                        <a:t>onunload</a:t>
                      </a:r>
                      <a:endParaRPr lang="zh-CN" altLang="zh-CN" sz="12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algn="l"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zh-CN" sz="1200" kern="1200" err="1">
                          <a:solidFill>
                            <a:schemeClr val="tx1"/>
                          </a:solidFill>
                          <a:latin typeface="微软雅黑" pitchFamily="34" charset="-122"/>
                          <a:ea typeface="微软雅黑" pitchFamily="34" charset="-122"/>
                          <a:cs typeface="+mn-cs"/>
                        </a:rPr>
                        <a:t>在用户退出页面时触发事件</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2"/>
                  </a:ext>
                </a:extLst>
              </a:tr>
              <a:tr h="273137">
                <a:tc>
                  <a:txBody>
                    <a:bodyPr/>
                    <a:lstStyle/>
                    <a:p>
                      <a:pPr marL="0" algn="l"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200" kern="1200" err="1">
                          <a:solidFill>
                            <a:schemeClr val="tx1"/>
                          </a:solidFill>
                          <a:latin typeface="微软雅黑" pitchFamily="34" charset="-122"/>
                          <a:ea typeface="微软雅黑" pitchFamily="34" charset="-122"/>
                          <a:cs typeface="+mn-cs"/>
                        </a:rPr>
                        <a:t>onresize</a:t>
                      </a:r>
                      <a:endParaRPr lang="zh-CN" altLang="zh-CN" sz="12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l" defTabSz="914400" rtl="0" eaLnBrk="1" latinLnBrk="0" hangingPunct="1">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zh-CN" sz="1200" kern="1200">
                          <a:solidFill>
                            <a:schemeClr val="tx1"/>
                          </a:solidFill>
                          <a:latin typeface="微软雅黑" pitchFamily="34" charset="-122"/>
                          <a:ea typeface="微软雅黑" pitchFamily="34" charset="-122"/>
                          <a:cs typeface="+mn-cs"/>
                        </a:rPr>
                        <a:t>在窗口或框架被调整大小时触发事件</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3"/>
                  </a:ext>
                </a:extLst>
              </a:tr>
            </a:tbl>
          </a:graphicData>
        </a:graphic>
      </p:graphicFrame>
      <p:pic>
        <p:nvPicPr>
          <p:cNvPr id="12" name="图片 11" descr="C:\Users\Administrator\AppData\Roaming\feiq\RichOle\1971363804.bmp"/>
          <p:cNvPicPr/>
          <p:nvPr/>
        </p:nvPicPr>
        <p:blipFill>
          <a:blip r:embed="rId3"/>
          <a:srcRect/>
          <a:stretch>
            <a:fillRect/>
          </a:stretch>
        </p:blipFill>
        <p:spPr bwMode="auto">
          <a:xfrm>
            <a:off x="5286380" y="2786064"/>
            <a:ext cx="2903220" cy="1737360"/>
          </a:xfrm>
          <a:prstGeom prst="rect">
            <a:avLst/>
          </a:prstGeom>
          <a:noFill/>
          <a:ln w="9525">
            <a:noFill/>
            <a:miter lim="800000"/>
            <a:headEnd/>
            <a:tailEnd/>
          </a:ln>
        </p:spPr>
      </p:pic>
      <p:sp>
        <p:nvSpPr>
          <p:cNvPr id="13" name="矩形 12"/>
          <p:cNvSpPr/>
          <p:nvPr/>
        </p:nvSpPr>
        <p:spPr>
          <a:xfrm>
            <a:off x="857224" y="3071816"/>
            <a:ext cx="4230325" cy="307777"/>
          </a:xfrm>
          <a:prstGeom prst="rect">
            <a:avLst/>
          </a:prstGeom>
        </p:spPr>
        <p:txBody>
          <a:bodyPr wrap="none">
            <a:spAutoFit/>
          </a:bodyPr>
          <a:lstStyle/>
          <a:p>
            <a:r>
              <a:rPr lang="zh-CN" altLang="en-US" sz="1400" b="1">
                <a:latin typeface="Adobe 宋体 Std L" pitchFamily="18" charset="-122"/>
                <a:ea typeface="Adobe 宋体 Std L" pitchFamily="18" charset="-122"/>
                <a:cs typeface="华文细黑" pitchFamily="2" charset="-122"/>
              </a:rPr>
              <a:t>随机加载三幅图片：</a:t>
            </a:r>
            <a:r>
              <a:rPr lang="en-US" altLang="en-US" sz="1400" b="1" u="sng">
                <a:solidFill>
                  <a:srgbClr val="0000CC"/>
                </a:solidFill>
                <a:latin typeface="Adobe 宋体 Std L" pitchFamily="18" charset="-122"/>
                <a:ea typeface="Adobe 宋体 Std L" pitchFamily="18" charset="-122"/>
                <a:cs typeface="华文细黑" pitchFamily="2" charset="-122"/>
              </a:rPr>
              <a:t>documentEventDemo.html</a:t>
            </a:r>
            <a:endParaRPr lang="zh-CN" altLang="en-US" sz="1400" b="1" u="sng">
              <a:solidFill>
                <a:srgbClr val="0000CC"/>
              </a:solidFill>
              <a:latin typeface="Adobe 宋体 Std L" pitchFamily="18" charset="-122"/>
              <a:ea typeface="Adobe 宋体 Std L" pitchFamily="18" charset="-122"/>
              <a:cs typeface="华文细黑" pitchFamily="2" charset="-122"/>
            </a:endParaRPr>
          </a:p>
        </p:txBody>
      </p:sp>
      <p:sp>
        <p:nvSpPr>
          <p:cNvPr id="15" name="文本占位符 8"/>
          <p:cNvSpPr>
            <a:spLocks noGrp="1"/>
          </p:cNvSpPr>
          <p:nvPr>
            <p:ph type="body" sz="quarter" idx="11"/>
          </p:nvPr>
        </p:nvSpPr>
        <p:spPr>
          <a:xfrm>
            <a:off x="785786" y="2857502"/>
            <a:ext cx="7572428" cy="1600438"/>
          </a:xfrm>
        </p:spPr>
        <p:txBody>
          <a:bodyPr/>
          <a:lstStyle/>
          <a:p>
            <a:r>
              <a:rPr lang="en-US" sz="1400" b="1" err="1"/>
              <a:t>window.onload</a:t>
            </a:r>
            <a:r>
              <a:rPr lang="en-US" sz="1400" b="1"/>
              <a:t>=</a:t>
            </a:r>
            <a:r>
              <a:rPr lang="en-US" sz="1400" b="1" err="1"/>
              <a:t>initImages</a:t>
            </a:r>
            <a:r>
              <a:rPr lang="en-US" sz="1400" b="1"/>
              <a:t>;</a:t>
            </a:r>
            <a:endParaRPr sz="1400"/>
          </a:p>
          <a:p>
            <a:r>
              <a:rPr lang="en-US" sz="1400" b="1" err="1"/>
              <a:t>window.onresize</a:t>
            </a:r>
            <a:r>
              <a:rPr lang="en-US" sz="1400" b="1"/>
              <a:t>=</a:t>
            </a:r>
            <a:r>
              <a:rPr lang="en-US" sz="1400" b="1" err="1"/>
              <a:t>resizeImages</a:t>
            </a:r>
            <a:r>
              <a:rPr lang="en-US" sz="1400" b="1"/>
              <a:t>;</a:t>
            </a:r>
          </a:p>
          <a:p>
            <a:endParaRPr lang="en-US" sz="1400" b="1"/>
          </a:p>
          <a:p>
            <a:r>
              <a:rPr lang="en-US" sz="1400"/>
              <a:t>function </a:t>
            </a:r>
            <a:r>
              <a:rPr lang="en-US" sz="1400" err="1"/>
              <a:t>initImages</a:t>
            </a:r>
            <a:r>
              <a:rPr lang="en-US" sz="1400"/>
              <a:t>(){</a:t>
            </a:r>
          </a:p>
          <a:p>
            <a:r>
              <a:rPr lang="en-US" sz="1400"/>
              <a:t>}</a:t>
            </a:r>
          </a:p>
          <a:p>
            <a:r>
              <a:rPr lang="en-US" sz="1400"/>
              <a:t>function </a:t>
            </a:r>
            <a:r>
              <a:rPr lang="en-US" sz="1400" err="1"/>
              <a:t>resizeImages</a:t>
            </a:r>
            <a:r>
              <a:rPr lang="en-US" sz="1400"/>
              <a:t>(){</a:t>
            </a:r>
            <a:endParaRPr sz="1400"/>
          </a:p>
          <a:p>
            <a:r>
              <a:rPr lang="en-US" altLang="zh-CN" sz="1400"/>
              <a:t>}</a:t>
            </a:r>
            <a:endParaRPr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5">
                                            <p:bg/>
                                          </p:spTgt>
                                        </p:tgtEl>
                                        <p:attrNameLst>
                                          <p:attrName>style.visibility</p:attrName>
                                        </p:attrNameLst>
                                      </p:cBhvr>
                                      <p:to>
                                        <p:strVal val="visible"/>
                                      </p:to>
                                    </p:set>
                                    <p:anim calcmode="lin" valueType="num">
                                      <p:cBhvr additive="base">
                                        <p:cTn id="12" dur="500" fill="hold"/>
                                        <p:tgtEl>
                                          <p:spTgt spid="15">
                                            <p:bg/>
                                          </p:spTgt>
                                        </p:tgtEl>
                                        <p:attrNameLst>
                                          <p:attrName>ppt_x</p:attrName>
                                        </p:attrNameLst>
                                      </p:cBhvr>
                                      <p:tavLst>
                                        <p:tav tm="0">
                                          <p:val>
                                            <p:strVal val="#ppt_x"/>
                                          </p:val>
                                        </p:tav>
                                        <p:tav tm="100000">
                                          <p:val>
                                            <p:strVal val="#ppt_x"/>
                                          </p:val>
                                        </p:tav>
                                      </p:tavLst>
                                    </p:anim>
                                    <p:anim calcmode="lin" valueType="num">
                                      <p:cBhvr additive="base">
                                        <p:cTn id="13" dur="500" fill="hold"/>
                                        <p:tgtEl>
                                          <p:spTgt spid="15">
                                            <p:bg/>
                                          </p:spTgt>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5">
                                            <p:txEl>
                                              <p:pRg st="0" end="0"/>
                                            </p:txEl>
                                          </p:spTgt>
                                        </p:tgtEl>
                                        <p:attrNameLst>
                                          <p:attrName>style.visibility</p:attrName>
                                        </p:attrNameLst>
                                      </p:cBhvr>
                                      <p:to>
                                        <p:strVal val="visible"/>
                                      </p:to>
                                    </p:set>
                                    <p:anim calcmode="lin" valueType="num">
                                      <p:cBhvr additive="base">
                                        <p:cTn id="16"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5">
                                            <p:txEl>
                                              <p:pRg st="1" end="1"/>
                                            </p:txEl>
                                          </p:spTgt>
                                        </p:tgtEl>
                                        <p:attrNameLst>
                                          <p:attrName>style.visibility</p:attrName>
                                        </p:attrNameLst>
                                      </p:cBhvr>
                                      <p:to>
                                        <p:strVal val="visible"/>
                                      </p:to>
                                    </p:set>
                                    <p:anim calcmode="lin" valueType="num">
                                      <p:cBhvr additive="base">
                                        <p:cTn id="20" dur="500" fill="hold"/>
                                        <p:tgtEl>
                                          <p:spTgt spid="15">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5">
                                            <p:txEl>
                                              <p:pRg st="1" end="1"/>
                                            </p:txEl>
                                          </p:spTgt>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5">
                                            <p:txEl>
                                              <p:pRg st="3" end="3"/>
                                            </p:txEl>
                                          </p:spTgt>
                                        </p:tgtEl>
                                        <p:attrNameLst>
                                          <p:attrName>style.visibility</p:attrName>
                                        </p:attrNameLst>
                                      </p:cBhvr>
                                      <p:to>
                                        <p:strVal val="visible"/>
                                      </p:to>
                                    </p:set>
                                    <p:anim calcmode="lin" valueType="num">
                                      <p:cBhvr additive="base">
                                        <p:cTn id="24" dur="500" fill="hold"/>
                                        <p:tgtEl>
                                          <p:spTgt spid="15">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5">
                                            <p:txEl>
                                              <p:pRg st="3" end="3"/>
                                            </p:txEl>
                                          </p:spTgt>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5">
                                            <p:txEl>
                                              <p:pRg st="4" end="4"/>
                                            </p:txEl>
                                          </p:spTgt>
                                        </p:tgtEl>
                                        <p:attrNameLst>
                                          <p:attrName>style.visibility</p:attrName>
                                        </p:attrNameLst>
                                      </p:cBhvr>
                                      <p:to>
                                        <p:strVal val="visible"/>
                                      </p:to>
                                    </p:set>
                                    <p:anim calcmode="lin" valueType="num">
                                      <p:cBhvr additive="base">
                                        <p:cTn id="28" dur="500" fill="hold"/>
                                        <p:tgtEl>
                                          <p:spTgt spid="15">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5">
                                            <p:txEl>
                                              <p:pRg st="4" end="4"/>
                                            </p:txEl>
                                          </p:spTgt>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5">
                                            <p:txEl>
                                              <p:pRg st="5" end="5"/>
                                            </p:txEl>
                                          </p:spTgt>
                                        </p:tgtEl>
                                        <p:attrNameLst>
                                          <p:attrName>style.visibility</p:attrName>
                                        </p:attrNameLst>
                                      </p:cBhvr>
                                      <p:to>
                                        <p:strVal val="visible"/>
                                      </p:to>
                                    </p:set>
                                    <p:anim calcmode="lin" valueType="num">
                                      <p:cBhvr additive="base">
                                        <p:cTn id="32" dur="500" fill="hold"/>
                                        <p:tgtEl>
                                          <p:spTgt spid="15">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5">
                                            <p:txEl>
                                              <p:pRg st="5" end="5"/>
                                            </p:txEl>
                                          </p:spTgt>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5">
                                            <p:txEl>
                                              <p:pRg st="6" end="6"/>
                                            </p:txEl>
                                          </p:spTgt>
                                        </p:tgtEl>
                                        <p:attrNameLst>
                                          <p:attrName>style.visibility</p:attrName>
                                        </p:attrNameLst>
                                      </p:cBhvr>
                                      <p:to>
                                        <p:strVal val="visible"/>
                                      </p:to>
                                    </p:set>
                                    <p:anim calcmode="lin" valueType="num">
                                      <p:cBhvr additive="base">
                                        <p:cTn id="36" dur="500" fill="hold"/>
                                        <p:tgtEl>
                                          <p:spTgt spid="15">
                                            <p:txEl>
                                              <p:pRg st="6" end="6"/>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1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a:xfrm>
            <a:off x="500040" y="1071554"/>
            <a:ext cx="8207375" cy="2357452"/>
          </a:xfrm>
        </p:spPr>
        <p:txBody>
          <a:bodyPr/>
          <a:lstStyle/>
          <a:p>
            <a:pPr>
              <a:buNone/>
            </a:pPr>
            <a:endParaRPr kumimoji="1" sz="1600">
              <a:solidFill>
                <a:srgbClr val="000000"/>
              </a:solidFill>
              <a:latin typeface="Adobe 仿宋 Std R" pitchFamily="18" charset="-122"/>
              <a:ea typeface="Adobe 仿宋 Std R" pitchFamily="18" charset="-122"/>
            </a:endParaRPr>
          </a:p>
          <a:p>
            <a:endParaRPr sz="1600"/>
          </a:p>
          <a:p>
            <a:pPr>
              <a:buNone/>
            </a:pPr>
            <a:endParaRPr sz="1600"/>
          </a:p>
          <a:p>
            <a:pPr>
              <a:buNone/>
            </a:pPr>
            <a:r>
              <a:t>    </a:t>
            </a:r>
          </a:p>
          <a:p>
            <a:pPr>
              <a:buNone/>
            </a:pPr>
            <a:endParaRPr/>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93</a:t>
            </a:fld>
            <a:endParaRPr lang="en-US" altLang="zh-CN"/>
          </a:p>
        </p:txBody>
      </p:sp>
      <p:sp>
        <p:nvSpPr>
          <p:cNvPr id="7" name="标题 2"/>
          <p:cNvSpPr>
            <a:spLocks noGrp="1"/>
          </p:cNvSpPr>
          <p:nvPr>
            <p:ph type="title"/>
          </p:nvPr>
        </p:nvSpPr>
        <p:spPr>
          <a:xfrm>
            <a:off x="957266" y="134542"/>
            <a:ext cx="6186502" cy="508383"/>
          </a:xfrm>
        </p:spPr>
        <p:txBody>
          <a:bodyPr>
            <a:normAutofit/>
          </a:bodyPr>
          <a:lstStyle/>
          <a:p>
            <a:r>
              <a:rPr lang="en-US" altLang="zh-CN" sz="2400"/>
              <a:t>8.10.5  </a:t>
            </a:r>
            <a:r>
              <a:rPr sz="2400"/>
              <a:t>表单及表单元素事件</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7"/>
          <p:cNvSpPr txBox="1">
            <a:spLocks/>
          </p:cNvSpPr>
          <p:nvPr/>
        </p:nvSpPr>
        <p:spPr bwMode="auto">
          <a:xfrm>
            <a:off x="500040" y="857241"/>
            <a:ext cx="8207375" cy="78581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buFont typeface="Wingdings" pitchFamily="2" charset="2"/>
              <a:buChar char="l"/>
            </a:pPr>
            <a:r>
              <a:rPr lang="zh-CN" altLang="en-US" sz="1400" b="1">
                <a:latin typeface="Adobe 宋体 Std L" pitchFamily="18" charset="-122"/>
                <a:ea typeface="Adobe 宋体 Std L" pitchFamily="18" charset="-122"/>
                <a:cs typeface="华文细黑" pitchFamily="2" charset="-122"/>
              </a:rPr>
              <a:t>使用表单输入信息时，当表单元素获取焦点、失去焦点、元素内容的改变都会触发相应事件</a:t>
            </a:r>
            <a:endParaRPr lang="en-US" altLang="zh-CN" sz="1400" b="1">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buFont typeface="Wingdings" pitchFamily="2" charset="2"/>
              <a:buChar char="l"/>
            </a:pPr>
            <a:r>
              <a:rPr lang="zh-CN" altLang="en-US" sz="1400" b="1">
                <a:latin typeface="Adobe 宋体 Std L" pitchFamily="18" charset="-122"/>
                <a:ea typeface="Adobe 宋体 Std L" pitchFamily="18" charset="-122"/>
                <a:cs typeface="华文细黑" pitchFamily="2" charset="-122"/>
              </a:rPr>
              <a:t>当提交或重置表单时，也会触发表单相应的事件</a:t>
            </a:r>
            <a:endParaRPr kumimoji="0" lang="en-US" altLang="zh-CN" sz="18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p:txBody>
      </p:sp>
      <p:graphicFrame>
        <p:nvGraphicFramePr>
          <p:cNvPr id="13" name="Group 96"/>
          <p:cNvGraphicFramePr>
            <a:graphicFrameLocks noGrp="1"/>
          </p:cNvGraphicFramePr>
          <p:nvPr>
            <p:extLst>
              <p:ext uri="{D42A27DB-BD31-4B8C-83A1-F6EECF244321}">
                <p14:modId xmlns:p14="http://schemas.microsoft.com/office/powerpoint/2010/main" val="2591199642"/>
              </p:ext>
            </p:extLst>
          </p:nvPr>
        </p:nvGraphicFramePr>
        <p:xfrm>
          <a:off x="552323" y="1779662"/>
          <a:ext cx="7429552" cy="2096937"/>
        </p:xfrm>
        <a:graphic>
          <a:graphicData uri="http://schemas.openxmlformats.org/drawingml/2006/table">
            <a:tbl>
              <a:tblPr/>
              <a:tblGrid>
                <a:gridCol w="1357322">
                  <a:extLst>
                    <a:ext uri="{9D8B030D-6E8A-4147-A177-3AD203B41FA5}">
                      <a16:colId xmlns:a16="http://schemas.microsoft.com/office/drawing/2014/main" val="20000"/>
                    </a:ext>
                  </a:extLst>
                </a:gridCol>
                <a:gridCol w="1571636">
                  <a:extLst>
                    <a:ext uri="{9D8B030D-6E8A-4147-A177-3AD203B41FA5}">
                      <a16:colId xmlns:a16="http://schemas.microsoft.com/office/drawing/2014/main" val="20001"/>
                    </a:ext>
                  </a:extLst>
                </a:gridCol>
                <a:gridCol w="4500594">
                  <a:extLst>
                    <a:ext uri="{9D8B030D-6E8A-4147-A177-3AD203B41FA5}">
                      <a16:colId xmlns:a16="http://schemas.microsoft.com/office/drawing/2014/main" val="20002"/>
                    </a:ext>
                  </a:extLst>
                </a:gridCol>
              </a:tblGrid>
              <a:tr h="31977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a:ln>
                            <a:noFill/>
                          </a:ln>
                          <a:solidFill>
                            <a:srgbClr val="FFFFFF"/>
                          </a:solidFill>
                          <a:effectLst/>
                          <a:latin typeface="微软雅黑" pitchFamily="34" charset="-122"/>
                          <a:ea typeface="微软雅黑" pitchFamily="34" charset="-122"/>
                          <a:cs typeface="+mn-cs"/>
                        </a:rPr>
                        <a:t>类型</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a:ln>
                            <a:noFill/>
                          </a:ln>
                          <a:solidFill>
                            <a:srgbClr val="FFFFFF"/>
                          </a:solidFill>
                          <a:effectLst/>
                          <a:latin typeface="微软雅黑" pitchFamily="34" charset="-122"/>
                          <a:ea typeface="微软雅黑" pitchFamily="34" charset="-122"/>
                          <a:cs typeface="+mn-cs"/>
                        </a:rPr>
                        <a:t>事件</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a:ln>
                            <a:noFill/>
                          </a:ln>
                          <a:solidFill>
                            <a:srgbClr val="FFFFFF"/>
                          </a:solidFill>
                          <a:effectLst/>
                          <a:latin typeface="微软雅黑" pitchFamily="34" charset="-122"/>
                          <a:ea typeface="微软雅黑" pitchFamily="34" charset="-122"/>
                          <a:cs typeface="+mn-cs"/>
                        </a:rPr>
                        <a:t>描 述</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55774">
                <a:tc rowSpan="4">
                  <a:txBody>
                    <a:bodyPr/>
                    <a:lstStyle/>
                    <a:p>
                      <a:r>
                        <a:rPr lang="zh-CN" altLang="en-US" sz="1300" kern="1200">
                          <a:solidFill>
                            <a:schemeClr val="tx1"/>
                          </a:solidFill>
                          <a:latin typeface="微软雅黑" pitchFamily="34" charset="-122"/>
                          <a:ea typeface="微软雅黑" pitchFamily="34" charset="-122"/>
                          <a:cs typeface="+mn-cs"/>
                        </a:rPr>
                        <a:t>表单元素事件</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algn="just">
                        <a:spcAft>
                          <a:spcPts val="0"/>
                        </a:spcAft>
                      </a:pPr>
                      <a:r>
                        <a:rPr lang="en-US" altLang="zh-CN" sz="1300" kern="1200" err="1">
                          <a:solidFill>
                            <a:schemeClr val="tx1"/>
                          </a:solidFill>
                          <a:latin typeface="微软雅黑" pitchFamily="34" charset="-122"/>
                          <a:ea typeface="微软雅黑" pitchFamily="34" charset="-122"/>
                          <a:cs typeface="+mn-cs"/>
                        </a:rPr>
                        <a:t>onblur</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algn="just" defTabSz="914400" rtl="0" eaLnBrk="1" latinLnBrk="0" hangingPunct="1">
                        <a:spcAft>
                          <a:spcPts val="0"/>
                        </a:spcAft>
                      </a:pPr>
                      <a:r>
                        <a:rPr lang="zh-CN" altLang="zh-CN" sz="1300" kern="1200">
                          <a:solidFill>
                            <a:schemeClr val="tx1"/>
                          </a:solidFill>
                          <a:latin typeface="微软雅黑" pitchFamily="34" charset="-122"/>
                          <a:ea typeface="微软雅黑" pitchFamily="34" charset="-122"/>
                          <a:cs typeface="+mn-cs"/>
                        </a:rPr>
                        <a:t>在对象失去焦点时触发事件</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1"/>
                  </a:ext>
                </a:extLst>
              </a:tr>
              <a:tr h="328841">
                <a:tc vMerge="1">
                  <a:txBody>
                    <a:bodyPr/>
                    <a:lstStyle/>
                    <a:p>
                      <a:endParaRPr lang="zh-CN" altLang="zh-CN" sz="1200" kern="1200">
                        <a:solidFill>
                          <a:schemeClr val="tx1"/>
                        </a:solidFill>
                        <a:latin typeface="微软雅黑" pitchFamily="34" charset="-122"/>
                        <a:ea typeface="微软雅黑" pitchFamily="34" charset="-122"/>
                        <a:cs typeface="+mn-cs"/>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algn="just">
                        <a:spcAft>
                          <a:spcPts val="0"/>
                        </a:spcAft>
                      </a:pPr>
                      <a:r>
                        <a:rPr lang="en-US" altLang="zh-CN" sz="1300" kern="1200" err="1">
                          <a:solidFill>
                            <a:schemeClr val="tx1"/>
                          </a:solidFill>
                          <a:latin typeface="微软雅黑" pitchFamily="34" charset="-122"/>
                          <a:ea typeface="微软雅黑" pitchFamily="34" charset="-122"/>
                          <a:cs typeface="+mn-cs"/>
                        </a:rPr>
                        <a:t>onfocus</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algn="just" defTabSz="914400" rtl="0" eaLnBrk="1" latinLnBrk="0" hangingPunct="1">
                        <a:spcAft>
                          <a:spcPts val="0"/>
                        </a:spcAft>
                      </a:pPr>
                      <a:r>
                        <a:rPr lang="zh-CN" altLang="zh-CN" sz="1300" kern="1200">
                          <a:solidFill>
                            <a:schemeClr val="tx1"/>
                          </a:solidFill>
                          <a:latin typeface="微软雅黑" pitchFamily="34" charset="-122"/>
                          <a:ea typeface="微软雅黑" pitchFamily="34" charset="-122"/>
                          <a:cs typeface="+mn-cs"/>
                        </a:rPr>
                        <a:t>在对象获得焦点时触发事件</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2"/>
                  </a:ext>
                </a:extLst>
              </a:tr>
              <a:tr h="273137">
                <a:tc vMerge="1">
                  <a:txBody>
                    <a:bodyPr/>
                    <a:lstStyle/>
                    <a:p>
                      <a:endParaRPr lang="zh-CN" altLang="zh-CN" sz="1200" kern="1200">
                        <a:solidFill>
                          <a:schemeClr val="tx1"/>
                        </a:solidFill>
                        <a:latin typeface="微软雅黑" pitchFamily="34" charset="-122"/>
                        <a:ea typeface="微软雅黑" pitchFamily="34" charset="-122"/>
                        <a:cs typeface="+mn-cs"/>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algn="just">
                        <a:spcAft>
                          <a:spcPts val="0"/>
                        </a:spcAft>
                      </a:pPr>
                      <a:r>
                        <a:rPr lang="en-US" altLang="zh-CN" sz="1300" kern="1200" err="1">
                          <a:solidFill>
                            <a:schemeClr val="tx1"/>
                          </a:solidFill>
                          <a:latin typeface="微软雅黑" pitchFamily="34" charset="-122"/>
                          <a:ea typeface="微软雅黑" pitchFamily="34" charset="-122"/>
                          <a:cs typeface="+mn-cs"/>
                        </a:rPr>
                        <a:t>onchange</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algn="just" defTabSz="914400" rtl="0" eaLnBrk="1" latinLnBrk="0" hangingPunct="1">
                        <a:spcAft>
                          <a:spcPts val="0"/>
                        </a:spcAft>
                      </a:pPr>
                      <a:r>
                        <a:rPr lang="zh-CN" altLang="zh-CN" sz="1300" kern="1200">
                          <a:solidFill>
                            <a:schemeClr val="tx1"/>
                          </a:solidFill>
                          <a:latin typeface="微软雅黑" pitchFamily="34" charset="-122"/>
                          <a:ea typeface="微软雅黑" pitchFamily="34" charset="-122"/>
                          <a:cs typeface="+mn-cs"/>
                        </a:rPr>
                        <a:t>在域的内容改变时触发事件</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3"/>
                  </a:ext>
                </a:extLst>
              </a:tr>
              <a:tr h="273137">
                <a:tc vMerge="1">
                  <a:txBody>
                    <a:bodyPr/>
                    <a:lstStyle/>
                    <a:p>
                      <a:endParaRPr lang="zh-CN" altLang="zh-CN" sz="1200" kern="1200">
                        <a:solidFill>
                          <a:schemeClr val="tx1"/>
                        </a:solidFill>
                        <a:latin typeface="微软雅黑" pitchFamily="34" charset="-122"/>
                        <a:ea typeface="微软雅黑" pitchFamily="34" charset="-122"/>
                        <a:cs typeface="+mn-cs"/>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algn="just">
                        <a:spcAft>
                          <a:spcPts val="0"/>
                        </a:spcAft>
                      </a:pPr>
                      <a:r>
                        <a:rPr lang="en-US" altLang="zh-CN" sz="1300" kern="1200" err="1">
                          <a:solidFill>
                            <a:schemeClr val="tx1"/>
                          </a:solidFill>
                          <a:latin typeface="微软雅黑" pitchFamily="34" charset="-122"/>
                          <a:ea typeface="微软雅黑" pitchFamily="34" charset="-122"/>
                          <a:cs typeface="+mn-cs"/>
                        </a:rPr>
                        <a:t>onselect</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algn="just" defTabSz="914400" rtl="0" eaLnBrk="1" latinLnBrk="0" hangingPunct="1">
                        <a:spcAft>
                          <a:spcPts val="0"/>
                        </a:spcAft>
                      </a:pPr>
                      <a:r>
                        <a:rPr lang="zh-CN" altLang="zh-CN" sz="1300" kern="1200">
                          <a:solidFill>
                            <a:schemeClr val="tx1"/>
                          </a:solidFill>
                          <a:latin typeface="微软雅黑" pitchFamily="34" charset="-122"/>
                          <a:ea typeface="微软雅黑" pitchFamily="34" charset="-122"/>
                          <a:cs typeface="+mn-cs"/>
                        </a:rPr>
                        <a:t>在文本框中的文本被选中时触发事件</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4"/>
                  </a:ext>
                </a:extLst>
              </a:tr>
              <a:tr h="273137">
                <a:tc rowSpan="2">
                  <a:txBody>
                    <a:bodyPr/>
                    <a:lstStyle/>
                    <a:p>
                      <a:r>
                        <a:rPr lang="zh-CN" altLang="en-US" sz="1300" kern="1200">
                          <a:solidFill>
                            <a:schemeClr val="tx1"/>
                          </a:solidFill>
                          <a:latin typeface="微软雅黑" pitchFamily="34" charset="-122"/>
                          <a:ea typeface="微软雅黑" pitchFamily="34" charset="-122"/>
                          <a:cs typeface="+mn-cs"/>
                        </a:rPr>
                        <a:t>表单事件</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algn="just">
                        <a:spcAft>
                          <a:spcPts val="0"/>
                        </a:spcAft>
                      </a:pPr>
                      <a:r>
                        <a:rPr lang="en-US" altLang="zh-CN" sz="1300" kern="1200" err="1">
                          <a:solidFill>
                            <a:schemeClr val="tx1"/>
                          </a:solidFill>
                          <a:latin typeface="微软雅黑" pitchFamily="34" charset="-122"/>
                          <a:ea typeface="微软雅黑" pitchFamily="34" charset="-122"/>
                          <a:cs typeface="+mn-cs"/>
                        </a:rPr>
                        <a:t>onreset</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300" kern="1200">
                          <a:solidFill>
                            <a:schemeClr val="tx1"/>
                          </a:solidFill>
                          <a:latin typeface="微软雅黑" pitchFamily="34" charset="-122"/>
                          <a:ea typeface="微软雅黑" pitchFamily="34" charset="-122"/>
                          <a:cs typeface="+mn-cs"/>
                        </a:rPr>
                        <a:t>在表单中的重置按钮被点击时触发事件</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5"/>
                  </a:ext>
                </a:extLst>
              </a:tr>
              <a:tr h="273137">
                <a:tc vMerge="1">
                  <a:txBody>
                    <a:bodyPr/>
                    <a:lstStyle/>
                    <a:p>
                      <a:endParaRPr lang="zh-CN" altLang="zh-CN" sz="1200" kern="1200">
                        <a:solidFill>
                          <a:schemeClr val="tx1"/>
                        </a:solidFill>
                        <a:latin typeface="微软雅黑" pitchFamily="34" charset="-122"/>
                        <a:ea typeface="微软雅黑" pitchFamily="34" charset="-122"/>
                        <a:cs typeface="+mn-cs"/>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algn="just">
                        <a:spcAft>
                          <a:spcPts val="0"/>
                        </a:spcAft>
                      </a:pPr>
                      <a:r>
                        <a:rPr lang="en-US" altLang="zh-CN" sz="1300" kern="1200" err="1">
                          <a:solidFill>
                            <a:schemeClr val="tx1"/>
                          </a:solidFill>
                          <a:latin typeface="微软雅黑" pitchFamily="34" charset="-122"/>
                          <a:ea typeface="微软雅黑" pitchFamily="34" charset="-122"/>
                          <a:cs typeface="+mn-cs"/>
                        </a:rPr>
                        <a:t>onsubmit</a:t>
                      </a:r>
                      <a:endParaRPr lang="zh-CN" altLang="zh-CN" sz="1300" kern="120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zh-CN" sz="1300" kern="1200">
                          <a:solidFill>
                            <a:schemeClr val="tx1"/>
                          </a:solidFill>
                          <a:latin typeface="微软雅黑" pitchFamily="34" charset="-122"/>
                          <a:ea typeface="微软雅黑" pitchFamily="34" charset="-122"/>
                          <a:cs typeface="+mn-cs"/>
                        </a:rPr>
                        <a:t>在表单中的确认按钮被点击时触发事件</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94</a:t>
            </a:fld>
            <a:endParaRPr lang="en-US" altLang="zh-CN"/>
          </a:p>
        </p:txBody>
      </p:sp>
      <p:sp>
        <p:nvSpPr>
          <p:cNvPr id="7" name="标题 2"/>
          <p:cNvSpPr>
            <a:spLocks noGrp="1"/>
          </p:cNvSpPr>
          <p:nvPr>
            <p:ph type="title"/>
          </p:nvPr>
        </p:nvSpPr>
        <p:spPr>
          <a:xfrm>
            <a:off x="957266" y="134542"/>
            <a:ext cx="6186502" cy="508383"/>
          </a:xfrm>
        </p:spPr>
        <p:txBody>
          <a:bodyPr>
            <a:normAutofit/>
          </a:bodyPr>
          <a:lstStyle/>
          <a:p>
            <a:r>
              <a:rPr lang="en-US" altLang="zh-CN" sz="2400"/>
              <a:t>8.10.5  </a:t>
            </a:r>
            <a:r>
              <a:rPr sz="2400"/>
              <a:t>表单及表单元素事件</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内容占位符 7"/>
          <p:cNvSpPr txBox="1">
            <a:spLocks/>
          </p:cNvSpPr>
          <p:nvPr/>
        </p:nvSpPr>
        <p:spPr bwMode="auto">
          <a:xfrm>
            <a:off x="500040" y="857241"/>
            <a:ext cx="8207375" cy="5000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pPr>
            <a:r>
              <a:rPr lang="zh-CN" altLang="en-US" sz="1400" b="1"/>
              <a:t>演示表单事件的使用：</a:t>
            </a:r>
            <a:r>
              <a:rPr lang="en-US" sz="1400" b="1" u="sng">
                <a:solidFill>
                  <a:srgbClr val="0000CC"/>
                </a:solidFill>
              </a:rPr>
              <a:t>formEventDemo.html</a:t>
            </a:r>
            <a:endParaRPr kumimoji="0" lang="en-US" altLang="zh-CN" sz="1800" b="1" i="0" u="sng" strike="noStrike" kern="1200" cap="none" spc="0" normalizeH="0" baseline="0" noProof="0">
              <a:ln>
                <a:noFill/>
              </a:ln>
              <a:solidFill>
                <a:srgbClr val="0000CC"/>
              </a:solidFill>
              <a:effectLst/>
              <a:uLnTx/>
              <a:uFillTx/>
              <a:latin typeface="Adobe 宋体 Std L" pitchFamily="18" charset="-122"/>
              <a:ea typeface="Adobe 宋体 Std L" pitchFamily="18" charset="-122"/>
              <a:cs typeface="华文细黑" pitchFamily="2" charset="-122"/>
            </a:endParaRPr>
          </a:p>
        </p:txBody>
      </p:sp>
      <p:pic>
        <p:nvPicPr>
          <p:cNvPr id="9" name="图片 8" descr="C:\Users\Administrator\AppData\Roaming\feiq\RichOle\3331086638.bmp"/>
          <p:cNvPicPr/>
          <p:nvPr/>
        </p:nvPicPr>
        <p:blipFill>
          <a:blip r:embed="rId3"/>
          <a:stretch>
            <a:fillRect/>
          </a:stretch>
        </p:blipFill>
        <p:spPr bwMode="auto">
          <a:xfrm>
            <a:off x="4214810" y="785800"/>
            <a:ext cx="3800475" cy="2057400"/>
          </a:xfrm>
          <a:prstGeom prst="rect">
            <a:avLst/>
          </a:prstGeom>
          <a:noFill/>
          <a:ln w="9525">
            <a:noFill/>
            <a:miter lim="800000"/>
            <a:headEnd/>
            <a:tailEnd/>
          </a:ln>
        </p:spPr>
      </p:pic>
      <p:sp>
        <p:nvSpPr>
          <p:cNvPr id="13" name="文本占位符 8"/>
          <p:cNvSpPr>
            <a:spLocks noGrp="1"/>
          </p:cNvSpPr>
          <p:nvPr>
            <p:ph type="body" sz="quarter" idx="11"/>
          </p:nvPr>
        </p:nvSpPr>
        <p:spPr>
          <a:xfrm>
            <a:off x="785786" y="2357436"/>
            <a:ext cx="7572428" cy="2462213"/>
          </a:xfrm>
        </p:spPr>
        <p:txBody>
          <a:bodyPr/>
          <a:lstStyle/>
          <a:p>
            <a:r>
              <a:rPr lang="en-US" sz="1400"/>
              <a:t>&lt;form action="http://www.itshixun.com" </a:t>
            </a:r>
            <a:r>
              <a:rPr lang="en-US" sz="1400" b="1" err="1"/>
              <a:t>onreset</a:t>
            </a:r>
            <a:r>
              <a:rPr lang="en-US" sz="1400" b="1"/>
              <a:t>="return </a:t>
            </a:r>
            <a:r>
              <a:rPr lang="en-US" sz="1400" b="1" err="1"/>
              <a:t>resetForm</a:t>
            </a:r>
            <a:r>
              <a:rPr lang="en-US" sz="1400" b="1"/>
              <a:t>()" </a:t>
            </a:r>
            <a:endParaRPr sz="1400"/>
          </a:p>
          <a:p>
            <a:r>
              <a:rPr lang="en-US" sz="1400" b="1"/>
              <a:t>	</a:t>
            </a:r>
            <a:r>
              <a:rPr lang="en-US" sz="1400" b="1" err="1"/>
              <a:t>onsubmit</a:t>
            </a:r>
            <a:r>
              <a:rPr lang="en-US" sz="1400" b="1"/>
              <a:t>="return </a:t>
            </a:r>
            <a:r>
              <a:rPr lang="en-US" sz="1400" b="1" err="1"/>
              <a:t>checkForm</a:t>
            </a:r>
            <a:r>
              <a:rPr lang="en-US" sz="1400" b="1"/>
              <a:t>()"</a:t>
            </a:r>
            <a:r>
              <a:rPr lang="en-US" sz="1400"/>
              <a:t> &gt;</a:t>
            </a:r>
            <a:endParaRPr sz="1400"/>
          </a:p>
          <a:p>
            <a:r>
              <a:rPr lang="en-US" sz="1400"/>
              <a:t>    &lt;input type="text" value="</a:t>
            </a:r>
            <a:r>
              <a:rPr sz="1400"/>
              <a:t>请输入用户名</a:t>
            </a:r>
            <a:r>
              <a:rPr lang="en-US" sz="1400"/>
              <a:t>" id="</a:t>
            </a:r>
            <a:r>
              <a:rPr lang="en-US" sz="1400" err="1"/>
              <a:t>userName</a:t>
            </a:r>
            <a:r>
              <a:rPr lang="en-US" sz="1400"/>
              <a:t>" </a:t>
            </a:r>
            <a:endParaRPr sz="1400"/>
          </a:p>
          <a:p>
            <a:r>
              <a:rPr lang="en-US" sz="1400"/>
              <a:t>	</a:t>
            </a:r>
            <a:r>
              <a:rPr lang="en-US" sz="1400" b="1" err="1"/>
              <a:t>onfocus</a:t>
            </a:r>
            <a:r>
              <a:rPr lang="en-US" sz="1400" b="1"/>
              <a:t>="</a:t>
            </a:r>
            <a:r>
              <a:rPr lang="en-US" sz="1400" b="1" err="1"/>
              <a:t>userNameOnFocus</a:t>
            </a:r>
            <a:r>
              <a:rPr lang="en-US" sz="1400" b="1"/>
              <a:t>()" </a:t>
            </a:r>
            <a:r>
              <a:rPr lang="en-US" sz="1400" b="1" err="1"/>
              <a:t>onblur</a:t>
            </a:r>
            <a:r>
              <a:rPr lang="en-US" sz="1400" b="1"/>
              <a:t>="</a:t>
            </a:r>
            <a:r>
              <a:rPr lang="en-US" sz="1400" b="1" err="1"/>
              <a:t>userNameOnBlur</a:t>
            </a:r>
            <a:r>
              <a:rPr lang="en-US" sz="1400" b="1"/>
              <a:t>()”		</a:t>
            </a:r>
            <a:r>
              <a:rPr lang="en-US" sz="1400" b="1" err="1"/>
              <a:t>onkeypress</a:t>
            </a:r>
            <a:r>
              <a:rPr lang="en-US" sz="1400" b="1"/>
              <a:t>="</a:t>
            </a:r>
            <a:r>
              <a:rPr lang="en-US" sz="1400" b="1" err="1"/>
              <a:t>showKeyPress</a:t>
            </a:r>
            <a:r>
              <a:rPr lang="en-US" sz="1400" b="1"/>
              <a:t>(event)"</a:t>
            </a:r>
            <a:r>
              <a:rPr lang="en-US" sz="1400"/>
              <a:t>/&gt;&lt;</a:t>
            </a:r>
            <a:r>
              <a:rPr lang="en-US" sz="1400" err="1"/>
              <a:t>br</a:t>
            </a:r>
            <a:r>
              <a:rPr lang="en-US" sz="1400"/>
              <a:t>/&gt;</a:t>
            </a:r>
            <a:endParaRPr sz="1400"/>
          </a:p>
          <a:p>
            <a:r>
              <a:rPr lang="en-US" sz="1400"/>
              <a:t>   &lt;select id="</a:t>
            </a:r>
            <a:r>
              <a:rPr lang="en-US" sz="1400" err="1"/>
              <a:t>userType</a:t>
            </a:r>
            <a:r>
              <a:rPr lang="en-US" sz="1400"/>
              <a:t>"</a:t>
            </a:r>
            <a:r>
              <a:rPr lang="en-US" sz="1400" b="1"/>
              <a:t> </a:t>
            </a:r>
            <a:r>
              <a:rPr lang="en-US" sz="1400" b="1" err="1"/>
              <a:t>onchange</a:t>
            </a:r>
            <a:r>
              <a:rPr lang="en-US" sz="1400" b="1"/>
              <a:t>="</a:t>
            </a:r>
            <a:r>
              <a:rPr lang="en-US" sz="1400" b="1" err="1"/>
              <a:t>selectUserType</a:t>
            </a:r>
            <a:r>
              <a:rPr lang="en-US" sz="1400" b="1"/>
              <a:t>()"</a:t>
            </a:r>
            <a:r>
              <a:rPr lang="en-US" sz="1400"/>
              <a:t>&gt;</a:t>
            </a:r>
            <a:endParaRPr sz="1400"/>
          </a:p>
          <a:p>
            <a:r>
              <a:rPr lang="en-US" sz="1400"/>
              <a:t>	&lt;option value="</a:t>
            </a:r>
            <a:r>
              <a:rPr sz="1400"/>
              <a:t>访客</a:t>
            </a:r>
            <a:r>
              <a:rPr lang="en-US" sz="1400"/>
              <a:t>"&gt;--</a:t>
            </a:r>
            <a:r>
              <a:rPr sz="1400"/>
              <a:t>请选择</a:t>
            </a:r>
            <a:r>
              <a:rPr lang="en-US" sz="1400"/>
              <a:t>--&lt;/option&gt;</a:t>
            </a:r>
            <a:endParaRPr sz="1400"/>
          </a:p>
          <a:p>
            <a:r>
              <a:rPr lang="en-US" sz="1400"/>
              <a:t>	&lt;option value="</a:t>
            </a:r>
            <a:r>
              <a:rPr sz="1400"/>
              <a:t>管理员</a:t>
            </a:r>
            <a:r>
              <a:rPr lang="en-US" sz="1400"/>
              <a:t>"&gt;</a:t>
            </a:r>
            <a:r>
              <a:rPr sz="1400"/>
              <a:t>管理员</a:t>
            </a:r>
            <a:r>
              <a:rPr lang="en-US" sz="1400"/>
              <a:t>&lt;/option&gt;</a:t>
            </a:r>
            <a:endParaRPr sz="1400"/>
          </a:p>
          <a:p>
            <a:r>
              <a:rPr lang="en-US" sz="1400"/>
              <a:t>	&lt;option value="</a:t>
            </a:r>
            <a:r>
              <a:rPr sz="1400"/>
              <a:t>普通会员</a:t>
            </a:r>
            <a:r>
              <a:rPr lang="en-US" sz="1400"/>
              <a:t>"&gt;</a:t>
            </a:r>
            <a:r>
              <a:rPr sz="1400"/>
              <a:t>普通会员</a:t>
            </a:r>
            <a:r>
              <a:rPr lang="en-US" sz="1400"/>
              <a:t>&lt;/option&gt;</a:t>
            </a:r>
            <a:endParaRPr sz="1400"/>
          </a:p>
          <a:p>
            <a:r>
              <a:rPr lang="en-US" sz="1400"/>
              <a:t>	&lt;/select&gt;</a:t>
            </a:r>
          </a:p>
          <a:p>
            <a:r>
              <a:rPr lang="en-US" sz="1400"/>
              <a:t>&lt;/form&gt;</a:t>
            </a:r>
            <a:endParaRPr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additive="base">
                                        <p:cTn id="7" dur="500" fill="hold"/>
                                        <p:tgtEl>
                                          <p:spTgt spid="13">
                                            <p:bg/>
                                          </p:spTgt>
                                        </p:tgtEl>
                                        <p:attrNameLst>
                                          <p:attrName>ppt_x</p:attrName>
                                        </p:attrNameLst>
                                      </p:cBhvr>
                                      <p:tavLst>
                                        <p:tav tm="0">
                                          <p:val>
                                            <p:strVal val="#ppt_x"/>
                                          </p:val>
                                        </p:tav>
                                        <p:tav tm="100000">
                                          <p:val>
                                            <p:strVal val="#ppt_x"/>
                                          </p:val>
                                        </p:tav>
                                      </p:tavLst>
                                    </p:anim>
                                    <p:anim calcmode="lin" valueType="num">
                                      <p:cBhvr additive="base">
                                        <p:cTn id="8" dur="500" fill="hold"/>
                                        <p:tgtEl>
                                          <p:spTgt spid="13">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 calcmode="lin" valueType="num">
                                      <p:cBhvr additive="base">
                                        <p:cTn id="11"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anim calcmode="lin" valueType="num">
                                      <p:cBhvr additive="base">
                                        <p:cTn id="15"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3">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anim calcmode="lin" valueType="num">
                                      <p:cBhvr additive="base">
                                        <p:cTn id="19"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
                                            <p:txEl>
                                              <p:pRg st="3" end="3"/>
                                            </p:txEl>
                                          </p:spTgt>
                                        </p:tgtEl>
                                        <p:attrNameLst>
                                          <p:attrName>style.visibility</p:attrName>
                                        </p:attrNameLst>
                                      </p:cBhvr>
                                      <p:to>
                                        <p:strVal val="visible"/>
                                      </p:to>
                                    </p:set>
                                    <p:anim calcmode="lin" valueType="num">
                                      <p:cBhvr additive="base">
                                        <p:cTn id="23"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 calcmode="lin" valueType="num">
                                      <p:cBhvr additive="base">
                                        <p:cTn id="27"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xEl>
                                              <p:pRg st="5" end="5"/>
                                            </p:txEl>
                                          </p:spTgt>
                                        </p:tgtEl>
                                        <p:attrNameLst>
                                          <p:attrName>style.visibility</p:attrName>
                                        </p:attrNameLst>
                                      </p:cBhvr>
                                      <p:to>
                                        <p:strVal val="visible"/>
                                      </p:to>
                                    </p:set>
                                    <p:anim calcmode="lin" valueType="num">
                                      <p:cBhvr additive="base">
                                        <p:cTn id="31" dur="500" fill="hold"/>
                                        <p:tgtEl>
                                          <p:spTgt spid="1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
                                            <p:txEl>
                                              <p:pRg st="6" end="6"/>
                                            </p:txEl>
                                          </p:spTgt>
                                        </p:tgtEl>
                                        <p:attrNameLst>
                                          <p:attrName>style.visibility</p:attrName>
                                        </p:attrNameLst>
                                      </p:cBhvr>
                                      <p:to>
                                        <p:strVal val="visible"/>
                                      </p:to>
                                    </p:set>
                                    <p:anim calcmode="lin" valueType="num">
                                      <p:cBhvr additive="base">
                                        <p:cTn id="35" dur="500" fill="hold"/>
                                        <p:tgtEl>
                                          <p:spTgt spid="1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3">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3">
                                            <p:txEl>
                                              <p:pRg st="7" end="7"/>
                                            </p:txEl>
                                          </p:spTgt>
                                        </p:tgtEl>
                                        <p:attrNameLst>
                                          <p:attrName>style.visibility</p:attrName>
                                        </p:attrNameLst>
                                      </p:cBhvr>
                                      <p:to>
                                        <p:strVal val="visible"/>
                                      </p:to>
                                    </p:set>
                                    <p:anim calcmode="lin" valueType="num">
                                      <p:cBhvr additive="base">
                                        <p:cTn id="39" dur="500" fill="hold"/>
                                        <p:tgtEl>
                                          <p:spTgt spid="13">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3">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3">
                                            <p:txEl>
                                              <p:pRg st="8" end="8"/>
                                            </p:txEl>
                                          </p:spTgt>
                                        </p:tgtEl>
                                        <p:attrNameLst>
                                          <p:attrName>style.visibility</p:attrName>
                                        </p:attrNameLst>
                                      </p:cBhvr>
                                      <p:to>
                                        <p:strVal val="visible"/>
                                      </p:to>
                                    </p:set>
                                    <p:anim calcmode="lin" valueType="num">
                                      <p:cBhvr additive="base">
                                        <p:cTn id="43" dur="500" fill="hold"/>
                                        <p:tgtEl>
                                          <p:spTgt spid="1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3">
                                            <p:txEl>
                                              <p:pRg st="8" end="8"/>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3">
                                            <p:txEl>
                                              <p:pRg st="9" end="9"/>
                                            </p:txEl>
                                          </p:spTgt>
                                        </p:tgtEl>
                                        <p:attrNameLst>
                                          <p:attrName>style.visibility</p:attrName>
                                        </p:attrNameLst>
                                      </p:cBhvr>
                                      <p:to>
                                        <p:strVal val="visible"/>
                                      </p:to>
                                    </p:set>
                                    <p:anim calcmode="lin" valueType="num">
                                      <p:cBhvr additive="base">
                                        <p:cTn id="47" dur="500" fill="hold"/>
                                        <p:tgtEl>
                                          <p:spTgt spid="13">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pPr lvl="0"/>
            <a:r>
              <a:rPr sz="1400"/>
              <a:t>BOM</a:t>
            </a:r>
            <a:r>
              <a:rPr lang="zh-CN" sz="1400"/>
              <a:t>定义了</a:t>
            </a:r>
            <a:r>
              <a:rPr sz="1400"/>
              <a:t>JavaScript</a:t>
            </a:r>
            <a:r>
              <a:rPr lang="zh-CN" sz="1400"/>
              <a:t>操作浏览器的接口，提供了与浏览器窗口交互的功能</a:t>
            </a:r>
          </a:p>
          <a:p>
            <a:pPr lvl="0"/>
            <a:r>
              <a:rPr sz="1400"/>
              <a:t>DOM</a:t>
            </a:r>
            <a:r>
              <a:rPr lang="zh-CN" sz="1400"/>
              <a:t>属于</a:t>
            </a:r>
            <a:r>
              <a:rPr sz="1400"/>
              <a:t>BOM</a:t>
            </a:r>
            <a:r>
              <a:rPr lang="zh-CN" sz="1400"/>
              <a:t>的一部分，用于对</a:t>
            </a:r>
            <a:r>
              <a:rPr sz="1400"/>
              <a:t>BOM</a:t>
            </a:r>
            <a:r>
              <a:rPr lang="zh-CN" sz="1400"/>
              <a:t>中的核心对象</a:t>
            </a:r>
            <a:r>
              <a:rPr sz="1400"/>
              <a:t>document</a:t>
            </a:r>
            <a:r>
              <a:rPr lang="zh-CN" sz="1400"/>
              <a:t>进行操作</a:t>
            </a:r>
          </a:p>
          <a:p>
            <a:pPr lvl="0"/>
            <a:r>
              <a:rPr sz="1400"/>
              <a:t>window</a:t>
            </a:r>
            <a:r>
              <a:rPr lang="zh-CN" sz="1400"/>
              <a:t>对象是</a:t>
            </a:r>
            <a:r>
              <a:rPr sz="1400"/>
              <a:t>BOM</a:t>
            </a:r>
            <a:r>
              <a:rPr lang="zh-CN" sz="1400"/>
              <a:t>模型中的最高一层，可以通过其属性和方法实现对浏览器窗口的操作</a:t>
            </a:r>
          </a:p>
          <a:p>
            <a:pPr lvl="0"/>
            <a:r>
              <a:rPr lang="zh-CN" sz="1400"/>
              <a:t>浏览器会为</a:t>
            </a:r>
            <a:r>
              <a:rPr sz="1400"/>
              <a:t>HTML</a:t>
            </a:r>
            <a:r>
              <a:rPr lang="zh-CN" sz="1400"/>
              <a:t>文档本身创建一个</a:t>
            </a:r>
            <a:r>
              <a:rPr sz="1400"/>
              <a:t>window</a:t>
            </a:r>
            <a:r>
              <a:rPr lang="zh-CN" sz="1400"/>
              <a:t>对象，并为每个框架创建一个单独的</a:t>
            </a:r>
            <a:r>
              <a:rPr sz="1400"/>
              <a:t>window</a:t>
            </a:r>
            <a:r>
              <a:rPr lang="zh-CN" sz="1400"/>
              <a:t>对象</a:t>
            </a:r>
          </a:p>
          <a:p>
            <a:pPr lvl="0"/>
            <a:r>
              <a:rPr sz="1400"/>
              <a:t>location</a:t>
            </a:r>
            <a:r>
              <a:rPr lang="zh-CN" sz="1400"/>
              <a:t>对象是</a:t>
            </a:r>
            <a:r>
              <a:rPr sz="1400"/>
              <a:t>window</a:t>
            </a:r>
            <a:r>
              <a:rPr lang="zh-CN" sz="1400"/>
              <a:t>对象的一部分，用于提供当前窗口的</a:t>
            </a:r>
            <a:r>
              <a:rPr sz="1400"/>
              <a:t>URL</a:t>
            </a:r>
            <a:r>
              <a:rPr lang="zh-CN" sz="1400"/>
              <a:t>或指定框架的</a:t>
            </a:r>
            <a:r>
              <a:rPr sz="1400"/>
              <a:t>URL</a:t>
            </a:r>
          </a:p>
          <a:p>
            <a:r>
              <a:rPr sz="1400"/>
              <a:t>history</a:t>
            </a:r>
            <a:r>
              <a:rPr lang="zh-CN" altLang="en-US" sz="1400"/>
              <a:t>对象用于保存用户浏览网页时访问的</a:t>
            </a:r>
            <a:r>
              <a:rPr sz="1400"/>
              <a:t>URL</a:t>
            </a:r>
            <a:r>
              <a:rPr lang="zh-CN" altLang="en-US" sz="1400"/>
              <a:t>地址</a:t>
            </a:r>
            <a:endParaRPr sz="1400"/>
          </a:p>
          <a:p>
            <a:pPr lvl="0"/>
            <a:r>
              <a:rPr sz="1400"/>
              <a:t>navigator</a:t>
            </a:r>
            <a:r>
              <a:rPr lang="zh-CN" altLang="en-US" sz="1400"/>
              <a:t>对象中包含有关浏览器的信息，例如：浏览器名称、版本号、脱机状态等信息</a:t>
            </a:r>
          </a:p>
          <a:p>
            <a:pPr lvl="0"/>
            <a:r>
              <a:rPr sz="1400"/>
              <a:t>document</a:t>
            </a:r>
            <a:r>
              <a:rPr lang="zh-CN" altLang="en-US" sz="1400"/>
              <a:t>对象是</a:t>
            </a:r>
            <a:r>
              <a:rPr sz="1400"/>
              <a:t>BOM</a:t>
            </a:r>
            <a:r>
              <a:rPr lang="zh-CN" altLang="en-US" sz="1400"/>
              <a:t>的核心对象，提供了可以访问</a:t>
            </a:r>
            <a:r>
              <a:rPr sz="1400"/>
              <a:t>HTML</a:t>
            </a:r>
            <a:r>
              <a:rPr lang="zh-CN" altLang="en-US" sz="1400"/>
              <a:t>文档对象的属性、方法以及事件</a:t>
            </a:r>
          </a:p>
          <a:p>
            <a:pPr lvl="0"/>
            <a:r>
              <a:rPr sz="1400"/>
              <a:t>Form</a:t>
            </a:r>
            <a:r>
              <a:rPr lang="zh-CN" altLang="en-US" sz="1400"/>
              <a:t>对象是</a:t>
            </a:r>
            <a:r>
              <a:rPr sz="1400"/>
              <a:t>document</a:t>
            </a:r>
            <a:r>
              <a:rPr lang="zh-CN" altLang="en-US" sz="1400"/>
              <a:t>对象的子对象</a:t>
            </a:r>
          </a:p>
          <a:p>
            <a:pPr lvl="0"/>
            <a:endParaRPr lang="zh-CN" sz="1400"/>
          </a:p>
          <a:p>
            <a:endParaRPr lang="zh-CN" sz="1400"/>
          </a:p>
        </p:txBody>
      </p:sp>
      <p:sp>
        <p:nvSpPr>
          <p:cNvPr id="6" name="标题 5"/>
          <p:cNvSpPr>
            <a:spLocks noGrp="1"/>
          </p:cNvSpPr>
          <p:nvPr>
            <p:ph type="title"/>
          </p:nvPr>
        </p:nvSpPr>
        <p:spPr>
          <a:xfrm>
            <a:off x="957266" y="134542"/>
            <a:ext cx="4471990" cy="508383"/>
          </a:xfrm>
          <a:prstGeom prst="rect">
            <a:avLst/>
          </a:prstGeom>
        </p:spPr>
        <p:txBody>
          <a:bodyPr>
            <a:normAutofit fontScale="90000"/>
          </a:bodyPr>
          <a:lstStyle/>
          <a:p>
            <a:r>
              <a:rPr altLang="en-US"/>
              <a:t>本章总结</a:t>
            </a:r>
            <a:endParaRPr lang="zh-CN" altLang="en-US"/>
          </a:p>
        </p:txBody>
      </p:sp>
      <p:sp>
        <p:nvSpPr>
          <p:cNvPr id="4" name="灯片编号占位符 3"/>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95</a:t>
            </a:fld>
            <a:endParaRPr lang="en-US" altLang="zh-CN"/>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pPr lvl="0"/>
            <a:r>
              <a:rPr lang="zh-CN" altLang="en-US" sz="1400"/>
              <a:t>在</a:t>
            </a:r>
            <a:r>
              <a:rPr sz="1400"/>
              <a:t>JavaScript</a:t>
            </a:r>
            <a:r>
              <a:rPr lang="zh-CN" altLang="en-US" sz="1400"/>
              <a:t>中，提供了</a:t>
            </a:r>
            <a:r>
              <a:rPr sz="1400"/>
              <a:t>Table</a:t>
            </a:r>
            <a:r>
              <a:rPr lang="zh-CN" altLang="en-US" sz="1400"/>
              <a:t>、</a:t>
            </a:r>
            <a:r>
              <a:rPr sz="1400"/>
              <a:t>TableRow</a:t>
            </a:r>
            <a:r>
              <a:rPr lang="zh-CN" altLang="en-US" sz="1400"/>
              <a:t>和</a:t>
            </a:r>
            <a:r>
              <a:rPr sz="1400"/>
              <a:t>TableCell</a:t>
            </a:r>
            <a:r>
              <a:rPr lang="zh-CN" altLang="en-US" sz="1400"/>
              <a:t>对象可以对表格进行操作</a:t>
            </a:r>
          </a:p>
          <a:p>
            <a:pPr lvl="0"/>
            <a:r>
              <a:rPr sz="1400">
                <a:solidFill>
                  <a:schemeClr val="bg1">
                    <a:lumMod val="65000"/>
                  </a:schemeClr>
                </a:solidFill>
              </a:rPr>
              <a:t>DOM</a:t>
            </a:r>
            <a:r>
              <a:rPr lang="zh-CN" altLang="en-US" sz="1400">
                <a:solidFill>
                  <a:schemeClr val="bg1">
                    <a:lumMod val="65000"/>
                  </a:schemeClr>
                </a:solidFill>
              </a:rPr>
              <a:t>节点分为元素节点、属性节点、文本节点、注释节点、文档节点与文档类型节点，各种节点统称为</a:t>
            </a:r>
            <a:r>
              <a:rPr sz="1400">
                <a:solidFill>
                  <a:schemeClr val="bg1">
                    <a:lumMod val="65000"/>
                  </a:schemeClr>
                </a:solidFill>
              </a:rPr>
              <a:t>Node</a:t>
            </a:r>
            <a:r>
              <a:rPr lang="zh-CN" altLang="en-US" sz="1400">
                <a:solidFill>
                  <a:schemeClr val="bg1">
                    <a:lumMod val="65000"/>
                  </a:schemeClr>
                </a:solidFill>
              </a:rPr>
              <a:t>对象，通过</a:t>
            </a:r>
            <a:r>
              <a:rPr sz="1400">
                <a:solidFill>
                  <a:schemeClr val="bg1">
                    <a:lumMod val="65000"/>
                  </a:schemeClr>
                </a:solidFill>
              </a:rPr>
              <a:t>Node</a:t>
            </a:r>
            <a:r>
              <a:rPr lang="zh-CN" altLang="en-US" sz="1400">
                <a:solidFill>
                  <a:schemeClr val="bg1">
                    <a:lumMod val="65000"/>
                  </a:schemeClr>
                </a:solidFill>
              </a:rPr>
              <a:t>对象的属性和方法可以遍历整个文档树</a:t>
            </a:r>
          </a:p>
          <a:p>
            <a:pPr lvl="0"/>
            <a:r>
              <a:rPr lang="zh-CN" altLang="en-US" sz="1400"/>
              <a:t>事件（</a:t>
            </a:r>
            <a:r>
              <a:rPr sz="1400"/>
              <a:t>Event</a:t>
            </a:r>
            <a:r>
              <a:rPr lang="zh-CN" altLang="en-US" sz="1400"/>
              <a:t>）驱动是</a:t>
            </a:r>
            <a:r>
              <a:rPr sz="1400"/>
              <a:t>JavaScript</a:t>
            </a:r>
            <a:r>
              <a:rPr lang="zh-CN" altLang="en-US" sz="1400"/>
              <a:t>响应用户操作的一种处理方式，而事件处理是</a:t>
            </a:r>
            <a:r>
              <a:rPr sz="1400"/>
              <a:t>JavaScript</a:t>
            </a:r>
            <a:r>
              <a:rPr lang="zh-CN" altLang="en-US" sz="1400"/>
              <a:t>响应用户操作所调用的程序代码</a:t>
            </a:r>
            <a:endParaRPr lang="en-US" altLang="zh-CN" sz="1400"/>
          </a:p>
          <a:p>
            <a:pPr lvl="0"/>
            <a:r>
              <a:rPr lang="zh-CN" altLang="en-US" sz="1400" u="sng">
                <a:solidFill>
                  <a:srgbClr val="FF0000"/>
                </a:solidFill>
              </a:rPr>
              <a:t>鼠标、表单</a:t>
            </a:r>
            <a:r>
              <a:rPr lang="zh-CN" altLang="en-US" sz="1400"/>
              <a:t>、键盘</a:t>
            </a:r>
            <a:endParaRPr lang="en-US" altLang="zh-CN" sz="1400"/>
          </a:p>
          <a:p>
            <a:pPr lvl="0"/>
            <a:endParaRPr lang="en-US" altLang="zh-CN" sz="1400"/>
          </a:p>
          <a:p>
            <a:pPr lvl="0"/>
            <a:endParaRPr lang="zh-CN" altLang="en-US" sz="1400"/>
          </a:p>
          <a:p>
            <a:pPr lvl="0"/>
            <a:endParaRPr lang="zh-CN" sz="1400"/>
          </a:p>
          <a:p>
            <a:endParaRPr lang="zh-CN" sz="1400"/>
          </a:p>
        </p:txBody>
      </p:sp>
      <p:sp>
        <p:nvSpPr>
          <p:cNvPr id="6" name="标题 5"/>
          <p:cNvSpPr>
            <a:spLocks noGrp="1"/>
          </p:cNvSpPr>
          <p:nvPr>
            <p:ph type="title"/>
          </p:nvPr>
        </p:nvSpPr>
        <p:spPr>
          <a:xfrm>
            <a:off x="957266" y="134542"/>
            <a:ext cx="4471990" cy="508383"/>
          </a:xfrm>
          <a:prstGeom prst="rect">
            <a:avLst/>
          </a:prstGeom>
        </p:spPr>
        <p:txBody>
          <a:bodyPr>
            <a:normAutofit fontScale="90000"/>
          </a:bodyPr>
          <a:lstStyle/>
          <a:p>
            <a:r>
              <a:rPr altLang="en-US"/>
              <a:t>本章总结</a:t>
            </a:r>
            <a:endParaRPr lang="zh-CN" altLang="en-US"/>
          </a:p>
        </p:txBody>
      </p:sp>
      <p:sp>
        <p:nvSpPr>
          <p:cNvPr id="4" name="灯片编号占位符 3"/>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96</a:t>
            </a:fld>
            <a:endParaRPr lang="en-US" altLang="zh-CN"/>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68CCE17A-595C-4E19-9819-5099CB0D6139}"/>
              </a:ext>
            </a:extLst>
          </p:cNvPr>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97</a:t>
            </a:fld>
            <a:endParaRPr lang="en-US" altLang="zh-CN"/>
          </a:p>
        </p:txBody>
      </p:sp>
      <p:sp>
        <p:nvSpPr>
          <p:cNvPr id="5" name="矩形 4">
            <a:extLst>
              <a:ext uri="{FF2B5EF4-FFF2-40B4-BE49-F238E27FC236}">
                <a16:creationId xmlns:a16="http://schemas.microsoft.com/office/drawing/2014/main" id="{B92EDF83-A88D-4F5F-B4AD-7E7BB7ED36DC}"/>
              </a:ext>
            </a:extLst>
          </p:cNvPr>
          <p:cNvSpPr/>
          <p:nvPr/>
        </p:nvSpPr>
        <p:spPr>
          <a:xfrm>
            <a:off x="539552" y="699542"/>
            <a:ext cx="7704856" cy="4555093"/>
          </a:xfrm>
          <a:prstGeom prst="rect">
            <a:avLst/>
          </a:prstGeom>
        </p:spPr>
        <p:txBody>
          <a:bodyPr wrap="square">
            <a:spAutoFit/>
          </a:bodyPr>
          <a:lstStyle/>
          <a:p>
            <a:r>
              <a:rPr lang="en-US" altLang="zh-CN" sz="1600">
                <a:solidFill>
                  <a:srgbClr val="0000CC"/>
                </a:solidFill>
              </a:rPr>
              <a:t>HTML5/CSS/</a:t>
            </a:r>
            <a:r>
              <a:rPr lang="en-US" altLang="zh-CN" sz="1600" err="1">
                <a:solidFill>
                  <a:srgbClr val="0000CC"/>
                </a:solidFill>
              </a:rPr>
              <a:t>Javascript</a:t>
            </a:r>
            <a:r>
              <a:rPr lang="en-US" altLang="zh-CN" sz="1600">
                <a:solidFill>
                  <a:srgbClr val="0000CC"/>
                </a:solidFill>
              </a:rPr>
              <a:t>    UI</a:t>
            </a:r>
            <a:r>
              <a:rPr lang="zh-CN" altLang="en-US" sz="1600">
                <a:solidFill>
                  <a:srgbClr val="0000CC"/>
                </a:solidFill>
              </a:rPr>
              <a:t>工程师（前端）  </a:t>
            </a:r>
            <a:r>
              <a:rPr lang="zh-CN" altLang="en-US" sz="1600">
                <a:solidFill>
                  <a:schemeClr val="accent1">
                    <a:lumMod val="75000"/>
                  </a:schemeClr>
                </a:solidFill>
              </a:rPr>
              <a:t> </a:t>
            </a:r>
            <a:r>
              <a:rPr lang="zh-CN" altLang="en-US">
                <a:solidFill>
                  <a:srgbClr val="FF0000"/>
                </a:solidFill>
              </a:rPr>
              <a:t>√</a:t>
            </a:r>
            <a:endParaRPr lang="en-US" altLang="zh-CN">
              <a:solidFill>
                <a:srgbClr val="FF0000"/>
              </a:solidFill>
            </a:endParaRPr>
          </a:p>
          <a:p>
            <a:pPr lvl="0"/>
            <a:endParaRPr lang="en-US" altLang="zh-CN" sz="1600"/>
          </a:p>
          <a:p>
            <a:r>
              <a:rPr lang="en-US" altLang="zh-CN" sz="1600">
                <a:solidFill>
                  <a:schemeClr val="accent1">
                    <a:lumMod val="75000"/>
                  </a:schemeClr>
                </a:solidFill>
              </a:rPr>
              <a:t>HTML/CSS/</a:t>
            </a:r>
            <a:r>
              <a:rPr lang="en-US" altLang="zh-CN" sz="1600" err="1">
                <a:solidFill>
                  <a:schemeClr val="accent1">
                    <a:lumMod val="75000"/>
                  </a:schemeClr>
                </a:solidFill>
              </a:rPr>
              <a:t>Javascript</a:t>
            </a:r>
            <a:r>
              <a:rPr lang="en-US" altLang="zh-CN" sz="1600">
                <a:solidFill>
                  <a:schemeClr val="accent1">
                    <a:lumMod val="75000"/>
                  </a:schemeClr>
                </a:solidFill>
              </a:rPr>
              <a:t> + C#= </a:t>
            </a:r>
            <a:r>
              <a:rPr lang="en-US" altLang="zh-CN" sz="1600" err="1">
                <a:solidFill>
                  <a:schemeClr val="accent1">
                    <a:lumMod val="75000"/>
                  </a:schemeClr>
                </a:solidFill>
              </a:rPr>
              <a:t>ASP.Net</a:t>
            </a:r>
            <a:r>
              <a:rPr lang="en-US" altLang="zh-CN" sz="1600">
                <a:solidFill>
                  <a:schemeClr val="accent1">
                    <a:lumMod val="75000"/>
                  </a:schemeClr>
                </a:solidFill>
              </a:rPr>
              <a:t> </a:t>
            </a:r>
            <a:r>
              <a:rPr lang="zh-CN" altLang="en-US" sz="1600">
                <a:solidFill>
                  <a:schemeClr val="accent1">
                    <a:lumMod val="75000"/>
                  </a:schemeClr>
                </a:solidFill>
              </a:rPr>
              <a:t>开发技术   （岗位 少）     </a:t>
            </a:r>
            <a:r>
              <a:rPr lang="zh-CN" altLang="en-US" sz="1600">
                <a:solidFill>
                  <a:srgbClr val="FF0000"/>
                </a:solidFill>
              </a:rPr>
              <a:t>√   </a:t>
            </a:r>
            <a:endParaRPr lang="en-US" altLang="zh-CN" sz="1600">
              <a:solidFill>
                <a:srgbClr val="FF0000"/>
              </a:solidFill>
            </a:endParaRPr>
          </a:p>
          <a:p>
            <a:pPr lvl="0"/>
            <a:endParaRPr lang="en-US" altLang="zh-CN" sz="1600">
              <a:solidFill>
                <a:schemeClr val="accent1">
                  <a:lumMod val="75000"/>
                </a:schemeClr>
              </a:solidFill>
            </a:endParaRPr>
          </a:p>
          <a:p>
            <a:r>
              <a:rPr lang="en-US" altLang="zh-CN" sz="1600">
                <a:solidFill>
                  <a:srgbClr val="0000CC"/>
                </a:solidFill>
              </a:rPr>
              <a:t>HTML/CSS/</a:t>
            </a:r>
            <a:r>
              <a:rPr lang="en-US" altLang="zh-CN" sz="1600" err="1">
                <a:solidFill>
                  <a:srgbClr val="0000CC"/>
                </a:solidFill>
              </a:rPr>
              <a:t>Javascript</a:t>
            </a:r>
            <a:r>
              <a:rPr lang="en-US" altLang="zh-CN" sz="1600">
                <a:solidFill>
                  <a:srgbClr val="0000CC"/>
                </a:solidFill>
              </a:rPr>
              <a:t> </a:t>
            </a:r>
            <a:r>
              <a:rPr lang="en-US" altLang="zh-CN" sz="1600">
                <a:solidFill>
                  <a:srgbClr val="FF0000"/>
                </a:solidFill>
              </a:rPr>
              <a:t>+ Java = </a:t>
            </a:r>
            <a:r>
              <a:rPr lang="en-US" altLang="zh-CN" sz="1600" u="sng" err="1">
                <a:solidFill>
                  <a:srgbClr val="FF0000"/>
                </a:solidFill>
              </a:rPr>
              <a:t>JavaWeb</a:t>
            </a:r>
            <a:r>
              <a:rPr lang="en-US" altLang="zh-CN" sz="1600" u="sng">
                <a:solidFill>
                  <a:srgbClr val="FF0000"/>
                </a:solidFill>
              </a:rPr>
              <a:t> </a:t>
            </a:r>
            <a:r>
              <a:rPr lang="zh-CN" altLang="en-US" sz="1600" u="sng">
                <a:solidFill>
                  <a:srgbClr val="FF0000"/>
                </a:solidFill>
              </a:rPr>
              <a:t>开发技术    （</a:t>
            </a:r>
            <a:r>
              <a:rPr lang="en-US" altLang="zh-CN" sz="1600" u="sng">
                <a:solidFill>
                  <a:srgbClr val="FF0000"/>
                </a:solidFill>
              </a:rPr>
              <a:t>Java</a:t>
            </a:r>
            <a:r>
              <a:rPr lang="zh-CN" altLang="en-US" sz="1600" u="sng">
                <a:solidFill>
                  <a:srgbClr val="FF0000"/>
                </a:solidFill>
              </a:rPr>
              <a:t>工程师 </a:t>
            </a:r>
            <a:r>
              <a:rPr lang="en-US" altLang="zh-CN" sz="1600" u="sng">
                <a:solidFill>
                  <a:srgbClr val="FF0000"/>
                </a:solidFill>
              </a:rPr>
              <a:t>+ Java web</a:t>
            </a:r>
            <a:r>
              <a:rPr lang="zh-CN" altLang="en-US" sz="1600" u="sng">
                <a:solidFill>
                  <a:srgbClr val="FF0000"/>
                </a:solidFill>
              </a:rPr>
              <a:t>工程师）</a:t>
            </a:r>
            <a:r>
              <a:rPr lang="zh-CN" altLang="en-US" sz="1600">
                <a:solidFill>
                  <a:schemeClr val="accent1">
                    <a:lumMod val="75000"/>
                  </a:schemeClr>
                </a:solidFill>
              </a:rPr>
              <a:t> </a:t>
            </a:r>
            <a:r>
              <a:rPr lang="zh-CN" altLang="en-US" sz="1600">
                <a:solidFill>
                  <a:srgbClr val="FF0000"/>
                </a:solidFill>
              </a:rPr>
              <a:t>√</a:t>
            </a:r>
            <a:endParaRPr lang="en-US" altLang="zh-CN" sz="1600">
              <a:solidFill>
                <a:srgbClr val="FF0000"/>
              </a:solidFill>
            </a:endParaRPr>
          </a:p>
          <a:p>
            <a:pPr lvl="0"/>
            <a:r>
              <a:rPr lang="zh-CN" altLang="en-US" sz="1600" u="sng">
                <a:solidFill>
                  <a:srgbClr val="FF0000"/>
                </a:solidFill>
              </a:rPr>
              <a:t>（企业实训。毕业设计（估计</a:t>
            </a:r>
            <a:r>
              <a:rPr lang="en-US" altLang="zh-CN" sz="1600" u="sng">
                <a:solidFill>
                  <a:srgbClr val="FF0000"/>
                </a:solidFill>
              </a:rPr>
              <a:t>80%</a:t>
            </a:r>
            <a:r>
              <a:rPr lang="zh-CN" altLang="en-US" sz="1600" u="sng">
                <a:solidFill>
                  <a:srgbClr val="FF0000"/>
                </a:solidFill>
              </a:rPr>
              <a:t>以上的同学））</a:t>
            </a:r>
            <a:endParaRPr lang="en-US" altLang="zh-CN" sz="1600" u="sng">
              <a:solidFill>
                <a:srgbClr val="FF0000"/>
              </a:solidFill>
            </a:endParaRPr>
          </a:p>
          <a:p>
            <a:pPr lvl="0"/>
            <a:r>
              <a:rPr lang="en-US" altLang="zh-CN" sz="1600" b="1" u="sng">
                <a:solidFill>
                  <a:srgbClr val="FF0000"/>
                </a:solidFill>
              </a:rPr>
              <a:t>16</a:t>
            </a:r>
            <a:r>
              <a:rPr lang="zh-CN" altLang="en-US" sz="1600" b="1" u="sng">
                <a:solidFill>
                  <a:srgbClr val="FF0000"/>
                </a:solidFill>
              </a:rPr>
              <a:t>学时 </a:t>
            </a:r>
            <a:r>
              <a:rPr lang="zh-CN" altLang="en-US" sz="1600" b="1" u="sng">
                <a:solidFill>
                  <a:srgbClr val="0000CC"/>
                </a:solidFill>
              </a:rPr>
              <a:t>企业老师</a:t>
            </a:r>
            <a:r>
              <a:rPr lang="zh-CN" altLang="en-US" sz="1600" b="1" u="sng">
                <a:solidFill>
                  <a:srgbClr val="FF0000"/>
                </a:solidFill>
              </a:rPr>
              <a:t>；</a:t>
            </a:r>
            <a:endParaRPr lang="en-US" altLang="zh-CN" sz="1600" b="1" u="sng">
              <a:solidFill>
                <a:srgbClr val="FF0000"/>
              </a:solidFill>
            </a:endParaRPr>
          </a:p>
          <a:p>
            <a:pPr lvl="0"/>
            <a:endParaRPr lang="en-US" altLang="zh-CN" sz="1600" u="sng">
              <a:solidFill>
                <a:srgbClr val="FF0000"/>
              </a:solidFill>
            </a:endParaRPr>
          </a:p>
          <a:p>
            <a:pPr lvl="0"/>
            <a:r>
              <a:rPr lang="en-US" altLang="zh-CN" sz="1600" strike="sngStrike">
                <a:solidFill>
                  <a:srgbClr val="0000CC"/>
                </a:solidFill>
              </a:rPr>
              <a:t>HTML/CSS/</a:t>
            </a:r>
            <a:r>
              <a:rPr lang="en-US" altLang="zh-CN" sz="1600" strike="sngStrike" err="1">
                <a:solidFill>
                  <a:srgbClr val="0000CC"/>
                </a:solidFill>
              </a:rPr>
              <a:t>Javascript</a:t>
            </a:r>
            <a:r>
              <a:rPr lang="en-US" altLang="zh-CN" sz="1600" strike="sngStrike">
                <a:solidFill>
                  <a:srgbClr val="0000CC"/>
                </a:solidFill>
              </a:rPr>
              <a:t> </a:t>
            </a:r>
            <a:r>
              <a:rPr lang="en-US" altLang="zh-CN" sz="1600" strike="sngStrike">
                <a:solidFill>
                  <a:srgbClr val="FF0000"/>
                </a:solidFill>
              </a:rPr>
              <a:t>+ PHP = </a:t>
            </a:r>
            <a:r>
              <a:rPr lang="en-US" altLang="zh-CN" sz="1600" i="1" u="sng" strike="sngStrike">
                <a:solidFill>
                  <a:srgbClr val="FF0000"/>
                </a:solidFill>
              </a:rPr>
              <a:t>PHP web</a:t>
            </a:r>
            <a:r>
              <a:rPr lang="zh-CN" altLang="en-US" sz="1600" i="1" u="sng" strike="sngStrike">
                <a:solidFill>
                  <a:srgbClr val="FF0000"/>
                </a:solidFill>
              </a:rPr>
              <a:t>开发技术  </a:t>
            </a:r>
            <a:r>
              <a:rPr lang="zh-CN" altLang="en-US" sz="1600" u="sng" strike="sngStrike">
                <a:solidFill>
                  <a:srgbClr val="FF0000"/>
                </a:solidFill>
              </a:rPr>
              <a:t>（）</a:t>
            </a:r>
            <a:endParaRPr lang="en-US" altLang="zh-CN" sz="1600" u="sng" strike="sngStrike">
              <a:solidFill>
                <a:srgbClr val="FF0000"/>
              </a:solidFill>
            </a:endParaRPr>
          </a:p>
          <a:p>
            <a:pPr lvl="0"/>
            <a:endParaRPr lang="en-US" altLang="zh-CN" sz="1600" u="sng">
              <a:solidFill>
                <a:srgbClr val="FF0000"/>
              </a:solidFill>
            </a:endParaRPr>
          </a:p>
          <a:p>
            <a:r>
              <a:rPr lang="en-US" altLang="zh-CN" sz="1600" u="sng">
                <a:solidFill>
                  <a:srgbClr val="FF0000"/>
                </a:solidFill>
              </a:rPr>
              <a:t>C/C++</a:t>
            </a:r>
            <a:r>
              <a:rPr lang="zh-CN" altLang="en-US" sz="1600" u="sng">
                <a:solidFill>
                  <a:srgbClr val="FF0000"/>
                </a:solidFill>
              </a:rPr>
              <a:t>     </a:t>
            </a:r>
            <a:r>
              <a:rPr lang="en-US" altLang="zh-CN" sz="1600" u="sng">
                <a:solidFill>
                  <a:srgbClr val="FF0000"/>
                </a:solidFill>
              </a:rPr>
              <a:t>(C++</a:t>
            </a:r>
            <a:r>
              <a:rPr lang="zh-CN" altLang="en-US" sz="1600" u="sng">
                <a:solidFill>
                  <a:srgbClr val="FF0000"/>
                </a:solidFill>
              </a:rPr>
              <a:t>软件工程师，难</a:t>
            </a:r>
            <a:r>
              <a:rPr lang="en-US" altLang="zh-CN" sz="1600" u="sng">
                <a:solidFill>
                  <a:srgbClr val="FF0000"/>
                </a:solidFill>
              </a:rPr>
              <a:t>)      </a:t>
            </a:r>
            <a:r>
              <a:rPr lang="zh-CN" altLang="en-US" sz="1600">
                <a:solidFill>
                  <a:srgbClr val="FF0000"/>
                </a:solidFill>
              </a:rPr>
              <a:t>√</a:t>
            </a:r>
            <a:endParaRPr lang="en-US" altLang="zh-CN" sz="1600">
              <a:solidFill>
                <a:srgbClr val="FF0000"/>
              </a:solidFill>
            </a:endParaRPr>
          </a:p>
          <a:p>
            <a:pPr lvl="0"/>
            <a:endParaRPr lang="en-US" altLang="zh-CN" sz="1600" u="sng">
              <a:solidFill>
                <a:srgbClr val="FF0000"/>
              </a:solidFill>
            </a:endParaRPr>
          </a:p>
          <a:p>
            <a:pPr lvl="0"/>
            <a:r>
              <a:rPr lang="zh-CN" altLang="en-US" sz="1600" b="1" u="sng">
                <a:solidFill>
                  <a:srgbClr val="FF0000"/>
                </a:solidFill>
              </a:rPr>
              <a:t>数据结构</a:t>
            </a:r>
            <a:r>
              <a:rPr lang="en-US" altLang="zh-CN" sz="1600" b="1" u="sng">
                <a:solidFill>
                  <a:srgbClr val="FF0000"/>
                </a:solidFill>
              </a:rPr>
              <a:t>/</a:t>
            </a:r>
            <a:r>
              <a:rPr lang="zh-CN" altLang="en-US" sz="1600" b="1" u="sng">
                <a:solidFill>
                  <a:srgbClr val="FF0000"/>
                </a:solidFill>
              </a:rPr>
              <a:t>算法导论      </a:t>
            </a:r>
            <a:endParaRPr lang="en-US" altLang="zh-CN" sz="1600" b="1" u="sng">
              <a:solidFill>
                <a:srgbClr val="FF0000"/>
              </a:solidFill>
            </a:endParaRPr>
          </a:p>
          <a:p>
            <a:r>
              <a:rPr lang="en-US" altLang="zh-CN" sz="1600" b="1" u="sng">
                <a:solidFill>
                  <a:srgbClr val="FF0000"/>
                </a:solidFill>
              </a:rPr>
              <a:t>Python </a:t>
            </a:r>
            <a:r>
              <a:rPr lang="zh-CN" altLang="en-US" sz="1600" b="1" u="sng">
                <a:solidFill>
                  <a:srgbClr val="FF0000"/>
                </a:solidFill>
              </a:rPr>
              <a:t>机器学习                                     目前  人工智能很火的， </a:t>
            </a:r>
            <a:r>
              <a:rPr lang="en-US" altLang="zh-CN" sz="1600" b="1" u="sng">
                <a:solidFill>
                  <a:srgbClr val="FF0000"/>
                </a:solidFill>
              </a:rPr>
              <a:t>AI </a:t>
            </a:r>
            <a:r>
              <a:rPr lang="zh-CN" altLang="en-US" sz="1600" b="1" u="sng">
                <a:solidFill>
                  <a:srgbClr val="FF0000"/>
                </a:solidFill>
              </a:rPr>
              <a:t>算法工程师     </a:t>
            </a:r>
            <a:r>
              <a:rPr lang="zh-CN" altLang="en-US" sz="1600" b="1">
                <a:solidFill>
                  <a:srgbClr val="FF0000"/>
                </a:solidFill>
              </a:rPr>
              <a:t>√</a:t>
            </a:r>
            <a:endParaRPr lang="en-US" altLang="zh-CN" sz="1600" b="1">
              <a:solidFill>
                <a:srgbClr val="FF0000"/>
              </a:solidFill>
            </a:endParaRPr>
          </a:p>
          <a:p>
            <a:pPr lvl="0"/>
            <a:r>
              <a:rPr lang="zh-CN" altLang="en-US" sz="1600" b="1" u="sng">
                <a:solidFill>
                  <a:srgbClr val="FF0000"/>
                </a:solidFill>
              </a:rPr>
              <a:t>大数据基础                          （考研 深造）</a:t>
            </a:r>
            <a:endParaRPr lang="en-US" altLang="zh-CN" sz="1600" b="1" u="sng">
              <a:solidFill>
                <a:srgbClr val="FF0000"/>
              </a:solidFill>
            </a:endParaRPr>
          </a:p>
          <a:p>
            <a:pPr lvl="0"/>
            <a:endParaRPr lang="en-US" altLang="zh-CN" sz="1600" u="sng" strike="sngStrike">
              <a:solidFill>
                <a:srgbClr val="FF0000"/>
              </a:solidFill>
            </a:endParaRPr>
          </a:p>
          <a:p>
            <a:pPr lvl="0"/>
            <a:r>
              <a:rPr lang="en-US" altLang="zh-CN" sz="1600" u="sng" strike="sngStrike">
                <a:solidFill>
                  <a:srgbClr val="FF0000"/>
                </a:solidFill>
              </a:rPr>
              <a:t>Android / iOS   </a:t>
            </a:r>
            <a:r>
              <a:rPr lang="zh-CN" altLang="en-US" sz="1600" u="sng" strike="sngStrike">
                <a:solidFill>
                  <a:srgbClr val="FF0000"/>
                </a:solidFill>
              </a:rPr>
              <a:t>很火</a:t>
            </a:r>
            <a:endParaRPr lang="en-US" altLang="zh-CN" sz="1600" u="sng" strike="sngStrike">
              <a:solidFill>
                <a:srgbClr val="FF0000"/>
              </a:solidFill>
            </a:endParaRPr>
          </a:p>
          <a:p>
            <a:pPr lvl="0"/>
            <a:endParaRPr lang="zh-CN" altLang="en-US" sz="1600" u="sng">
              <a:solidFill>
                <a:srgbClr val="FF0000"/>
              </a:solidFill>
            </a:endParaRPr>
          </a:p>
        </p:txBody>
      </p:sp>
    </p:spTree>
    <p:extLst>
      <p:ext uri="{BB962C8B-B14F-4D97-AF65-F5344CB8AC3E}">
        <p14:creationId xmlns:p14="http://schemas.microsoft.com/office/powerpoint/2010/main" val="485979952"/>
      </p:ext>
    </p:extLst>
  </p:cSld>
  <p:clrMapOvr>
    <a:masterClrMapping/>
  </p:clrMapOvr>
</p:sld>
</file>

<file path=ppt/theme/theme1.xml><?xml version="1.0" encoding="utf-8"?>
<a:theme xmlns:a="http://schemas.openxmlformats.org/drawingml/2006/main" name="JavaSE模板">
  <a:themeElements>
    <a:clrScheme name="nordridesign.com 16">
      <a:dk1>
        <a:srgbClr val="000000"/>
      </a:dk1>
      <a:lt1>
        <a:srgbClr val="FFFFFF"/>
      </a:lt1>
      <a:dk2>
        <a:srgbClr val="000000"/>
      </a:dk2>
      <a:lt2>
        <a:srgbClr val="C0C0C0"/>
      </a:lt2>
      <a:accent1>
        <a:srgbClr val="5B8CC1"/>
      </a:accent1>
      <a:accent2>
        <a:srgbClr val="2A5682"/>
      </a:accent2>
      <a:accent3>
        <a:srgbClr val="FFFFFF"/>
      </a:accent3>
      <a:accent4>
        <a:srgbClr val="000000"/>
      </a:accent4>
      <a:accent5>
        <a:srgbClr val="B5C5DD"/>
      </a:accent5>
      <a:accent6>
        <a:srgbClr val="254D75"/>
      </a:accent6>
      <a:hlink>
        <a:srgbClr val="002850"/>
      </a:hlink>
      <a:folHlink>
        <a:srgbClr val="2A94F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沉稳">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sz="1800" b="0" i="1" u="none" strike="noStrike" cap="none" normalizeH="0" baseline="0" smtClean="0">
            <a:ln>
              <a:noFill/>
            </a:ln>
            <a:solidFill>
              <a:schemeClr val="tx1"/>
            </a:solidFill>
            <a:effectLst/>
            <a:latin typeface="Arial" panose="020B0604020202020204" pitchFamily="34" charset="0"/>
            <a:ea typeface="华文细黑" panose="0201060004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sz="1800" b="0" i="1" u="none" strike="noStrike" cap="none" normalizeH="0" baseline="0" smtClean="0">
            <a:ln>
              <a:noFill/>
            </a:ln>
            <a:solidFill>
              <a:schemeClr val="tx1"/>
            </a:solidFill>
            <a:effectLst/>
            <a:latin typeface="Arial" panose="020B0604020202020204" pitchFamily="34" charset="0"/>
            <a:ea typeface="华文细黑" panose="02010600040101010101" pitchFamily="2" charset="-122"/>
          </a:defRPr>
        </a:defPPr>
      </a:lstStyle>
    </a:lnDef>
    <a:txDef>
      <a:spPr bwMode="auto">
        <a:noFill/>
        <a:ln w="9525">
          <a:noFill/>
          <a:miter lim="800000"/>
          <a:headEnd/>
          <a:tailEnd/>
        </a:ln>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2800" b="1" i="0" u="none" strike="noStrike" kern="1200" cap="none" spc="0" normalizeH="0" baseline="0" noProof="0" dirty="0" smtClean="0">
            <a:ln>
              <a:noFill/>
            </a:ln>
            <a:solidFill>
              <a:schemeClr val="accent6"/>
            </a:solidFill>
            <a:effectLst/>
            <a:uLnTx/>
            <a:uFillTx/>
            <a:latin typeface="Adobe 黑体 Std R" pitchFamily="34" charset="-122"/>
            <a:ea typeface="Adobe 黑体 Std R" pitchFamily="34" charset="-122"/>
            <a:cs typeface="华文细黑" charset="0"/>
          </a:defRPr>
        </a:defPPr>
      </a:lstStyle>
    </a:txDef>
  </a:objectDefaults>
  <a:extraClrSchemeLst>
    <a:extraClrScheme>
      <a:clrScheme name="nordridesign.com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rdridesign.com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rdridesign.com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rdridesign.com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rdridesign.com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rdridesign.com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rdridesign.com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rdridesign.com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rdridesign.com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rdridesign.com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rdridesign.com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rdridesign.com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nordridesign.com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00"/>
        </a:hlink>
        <a:folHlink>
          <a:srgbClr val="000000"/>
        </a:folHlink>
      </a:clrScheme>
      <a:clrMap bg1="lt1" tx1="dk1" bg2="lt2" tx2="dk2" accent1="accent1" accent2="accent2" accent3="accent3" accent4="accent4" accent5="accent5" accent6="accent6" hlink="hlink" folHlink="folHlink"/>
    </a:extraClrScheme>
    <a:extraClrScheme>
      <a:clrScheme name="nordridesign.com 14">
        <a:dk1>
          <a:srgbClr val="000000"/>
        </a:dk1>
        <a:lt1>
          <a:srgbClr val="FFFFFF"/>
        </a:lt1>
        <a:dk2>
          <a:srgbClr val="000000"/>
        </a:dk2>
        <a:lt2>
          <a:srgbClr val="808080"/>
        </a:lt2>
        <a:accent1>
          <a:srgbClr val="FFCC00"/>
        </a:accent1>
        <a:accent2>
          <a:srgbClr val="FF9933"/>
        </a:accent2>
        <a:accent3>
          <a:srgbClr val="FFFFFF"/>
        </a:accent3>
        <a:accent4>
          <a:srgbClr val="000000"/>
        </a:accent4>
        <a:accent5>
          <a:srgbClr val="FFE2AA"/>
        </a:accent5>
        <a:accent6>
          <a:srgbClr val="E78A2D"/>
        </a:accent6>
        <a:hlink>
          <a:srgbClr val="463900"/>
        </a:hlink>
        <a:folHlink>
          <a:srgbClr val="FFE67D"/>
        </a:folHlink>
      </a:clrScheme>
      <a:clrMap bg1="lt1" tx1="dk1" bg2="lt2" tx2="dk2" accent1="accent1" accent2="accent2" accent3="accent3" accent4="accent4" accent5="accent5" accent6="accent6" hlink="hlink" folHlink="folHlink"/>
    </a:extraClrScheme>
    <a:extraClrScheme>
      <a:clrScheme name="nordridesign.com 15">
        <a:dk1>
          <a:srgbClr val="000000"/>
        </a:dk1>
        <a:lt1>
          <a:srgbClr val="FFFFFF"/>
        </a:lt1>
        <a:dk2>
          <a:srgbClr val="000000"/>
        </a:dk2>
        <a:lt2>
          <a:srgbClr val="808080"/>
        </a:lt2>
        <a:accent1>
          <a:srgbClr val="FF9021"/>
        </a:accent1>
        <a:accent2>
          <a:srgbClr val="DA5800"/>
        </a:accent2>
        <a:accent3>
          <a:srgbClr val="FFFFFF"/>
        </a:accent3>
        <a:accent4>
          <a:srgbClr val="000000"/>
        </a:accent4>
        <a:accent5>
          <a:srgbClr val="FFC6AB"/>
        </a:accent5>
        <a:accent6>
          <a:srgbClr val="C54F00"/>
        </a:accent6>
        <a:hlink>
          <a:srgbClr val="963D00"/>
        </a:hlink>
        <a:folHlink>
          <a:srgbClr val="FFAD5B"/>
        </a:folHlink>
      </a:clrScheme>
      <a:clrMap bg1="lt1" tx1="dk1" bg2="lt2" tx2="dk2" accent1="accent1" accent2="accent2" accent3="accent3" accent4="accent4" accent5="accent5" accent6="accent6" hlink="hlink" folHlink="folHlink"/>
    </a:extraClrScheme>
    <a:extraClrScheme>
      <a:clrScheme name="nordridesign.com 16">
        <a:dk1>
          <a:srgbClr val="000000"/>
        </a:dk1>
        <a:lt1>
          <a:srgbClr val="FFFFFF"/>
        </a:lt1>
        <a:dk2>
          <a:srgbClr val="000000"/>
        </a:dk2>
        <a:lt2>
          <a:srgbClr val="C0C0C0"/>
        </a:lt2>
        <a:accent1>
          <a:srgbClr val="5B8CC1"/>
        </a:accent1>
        <a:accent2>
          <a:srgbClr val="2A5682"/>
        </a:accent2>
        <a:accent3>
          <a:srgbClr val="FFFFFF"/>
        </a:accent3>
        <a:accent4>
          <a:srgbClr val="000000"/>
        </a:accent4>
        <a:accent5>
          <a:srgbClr val="B5C5DD"/>
        </a:accent5>
        <a:accent6>
          <a:srgbClr val="254D75"/>
        </a:accent6>
        <a:hlink>
          <a:srgbClr val="002850"/>
        </a:hlink>
        <a:folHlink>
          <a:srgbClr val="2A94FE"/>
        </a:folHlink>
      </a:clrScheme>
      <a:clrMap bg1="lt1" tx1="dk1" bg2="lt2" tx2="dk2" accent1="accent1" accent2="accent2" accent3="accent3" accent4="accent4" accent5="accent5" accent6="accent6" hlink="hlink" folHlink="folHlink"/>
    </a:extraClrScheme>
    <a:extraClrScheme>
      <a:clrScheme name="nordridesign.com 17">
        <a:dk1>
          <a:srgbClr val="000000"/>
        </a:dk1>
        <a:lt1>
          <a:srgbClr val="FFFFFF"/>
        </a:lt1>
        <a:dk2>
          <a:srgbClr val="000000"/>
        </a:dk2>
        <a:lt2>
          <a:srgbClr val="C0C0C0"/>
        </a:lt2>
        <a:accent1>
          <a:srgbClr val="B2B2B2"/>
        </a:accent1>
        <a:accent2>
          <a:srgbClr val="5F5F5F"/>
        </a:accent2>
        <a:accent3>
          <a:srgbClr val="FFFFFF"/>
        </a:accent3>
        <a:accent4>
          <a:srgbClr val="000000"/>
        </a:accent4>
        <a:accent5>
          <a:srgbClr val="D5D5D5"/>
        </a:accent5>
        <a:accent6>
          <a:srgbClr val="555555"/>
        </a:accent6>
        <a:hlink>
          <a:srgbClr val="1C1C1C"/>
        </a:hlink>
        <a:folHlink>
          <a:srgbClr val="C0C0C0"/>
        </a:folHlink>
      </a:clrScheme>
      <a:clrMap bg1="lt1" tx1="dk1" bg2="lt2" tx2="dk2" accent1="accent1" accent2="accent2" accent3="accent3" accent4="accent4" accent5="accent5" accent6="accent6" hlink="hlink" folHlink="folHlink"/>
    </a:extraClrScheme>
    <a:extraClrScheme>
      <a:clrScheme name="nordridesign.com 18">
        <a:dk1>
          <a:srgbClr val="000000"/>
        </a:dk1>
        <a:lt1>
          <a:srgbClr val="FFFFFF"/>
        </a:lt1>
        <a:dk2>
          <a:srgbClr val="000000"/>
        </a:dk2>
        <a:lt2>
          <a:srgbClr val="B2B2B2"/>
        </a:lt2>
        <a:accent1>
          <a:srgbClr val="BF59B8"/>
        </a:accent1>
        <a:accent2>
          <a:srgbClr val="884183"/>
        </a:accent2>
        <a:accent3>
          <a:srgbClr val="FFFFFF"/>
        </a:accent3>
        <a:accent4>
          <a:srgbClr val="000000"/>
        </a:accent4>
        <a:accent5>
          <a:srgbClr val="DCB5D8"/>
        </a:accent5>
        <a:accent6>
          <a:srgbClr val="7B3A76"/>
        </a:accent6>
        <a:hlink>
          <a:srgbClr val="371535"/>
        </a:hlink>
        <a:folHlink>
          <a:srgbClr val="C468BD"/>
        </a:folHlink>
      </a:clrScheme>
      <a:clrMap bg1="lt1" tx1="dk1" bg2="lt2" tx2="dk2" accent1="accent1" accent2="accent2" accent3="accent3" accent4="accent4" accent5="accent5" accent6="accent6" hlink="hlink" folHlink="folHlink"/>
    </a:extraClrScheme>
    <a:extraClrScheme>
      <a:clrScheme name="nordridesign.com 19">
        <a:dk1>
          <a:srgbClr val="000000"/>
        </a:dk1>
        <a:lt1>
          <a:srgbClr val="FFFFFF"/>
        </a:lt1>
        <a:dk2>
          <a:srgbClr val="000000"/>
        </a:dk2>
        <a:lt2>
          <a:srgbClr val="B2B2B2"/>
        </a:lt2>
        <a:accent1>
          <a:srgbClr val="FF0517"/>
        </a:accent1>
        <a:accent2>
          <a:srgbClr val="BC000D"/>
        </a:accent2>
        <a:accent3>
          <a:srgbClr val="FFFFFF"/>
        </a:accent3>
        <a:accent4>
          <a:srgbClr val="000000"/>
        </a:accent4>
        <a:accent5>
          <a:srgbClr val="FFAAAB"/>
        </a:accent5>
        <a:accent6>
          <a:srgbClr val="AA000B"/>
        </a:accent6>
        <a:hlink>
          <a:srgbClr val="3A0004"/>
        </a:hlink>
        <a:folHlink>
          <a:srgbClr val="FF3B3B"/>
        </a:folHlink>
      </a:clrScheme>
      <a:clrMap bg1="lt1" tx1="dk1" bg2="lt2" tx2="dk2" accent1="accent1" accent2="accent2" accent3="accent3" accent4="accent4" accent5="accent5" accent6="accent6" hlink="hlink" folHlink="folHlink"/>
    </a:extraClrScheme>
    <a:extraClrScheme>
      <a:clrScheme name="nordridesign.com 20">
        <a:dk1>
          <a:srgbClr val="000000"/>
        </a:dk1>
        <a:lt1>
          <a:srgbClr val="FFFFFF"/>
        </a:lt1>
        <a:dk2>
          <a:srgbClr val="000000"/>
        </a:dk2>
        <a:lt2>
          <a:srgbClr val="C0C0C0"/>
        </a:lt2>
        <a:accent1>
          <a:srgbClr val="DFE0BE"/>
        </a:accent1>
        <a:accent2>
          <a:srgbClr val="D1D46B"/>
        </a:accent2>
        <a:accent3>
          <a:srgbClr val="FFFFFF"/>
        </a:accent3>
        <a:accent4>
          <a:srgbClr val="000000"/>
        </a:accent4>
        <a:accent5>
          <a:srgbClr val="ECEDDB"/>
        </a:accent5>
        <a:accent6>
          <a:srgbClr val="BDC060"/>
        </a:accent6>
        <a:hlink>
          <a:srgbClr val="3A3B11"/>
        </a:hlink>
        <a:folHlink>
          <a:srgbClr val="DDDF91"/>
        </a:folHlink>
      </a:clrScheme>
      <a:clrMap bg1="lt1" tx1="dk1" bg2="lt2" tx2="dk2" accent1="accent1" accent2="accent2" accent3="accent3" accent4="accent4" accent5="accent5" accent6="accent6" hlink="hlink" folHlink="folHlink"/>
    </a:extraClrScheme>
    <a:extraClrScheme>
      <a:clrScheme name="nordridesign.com 21">
        <a:dk1>
          <a:srgbClr val="000000"/>
        </a:dk1>
        <a:lt1>
          <a:srgbClr val="FFFFFF"/>
        </a:lt1>
        <a:dk2>
          <a:srgbClr val="000000"/>
        </a:dk2>
        <a:lt2>
          <a:srgbClr val="C0C0C0"/>
        </a:lt2>
        <a:accent1>
          <a:srgbClr val="6FC01E"/>
        </a:accent1>
        <a:accent2>
          <a:srgbClr val="4F7913"/>
        </a:accent2>
        <a:accent3>
          <a:srgbClr val="FFFFFF"/>
        </a:accent3>
        <a:accent4>
          <a:srgbClr val="000000"/>
        </a:accent4>
        <a:accent5>
          <a:srgbClr val="BBDCAB"/>
        </a:accent5>
        <a:accent6>
          <a:srgbClr val="476D10"/>
        </a:accent6>
        <a:hlink>
          <a:srgbClr val="26420A"/>
        </a:hlink>
        <a:folHlink>
          <a:srgbClr val="7BD52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nordridesign.com">
  <a:themeElements>
    <a:clrScheme name="1_nordridesign.com 19">
      <a:dk1>
        <a:srgbClr val="000000"/>
      </a:dk1>
      <a:lt1>
        <a:srgbClr val="FFFFFF"/>
      </a:lt1>
      <a:dk2>
        <a:srgbClr val="000000"/>
      </a:dk2>
      <a:lt2>
        <a:srgbClr val="B2B2B2"/>
      </a:lt2>
      <a:accent1>
        <a:srgbClr val="FF0517"/>
      </a:accent1>
      <a:accent2>
        <a:srgbClr val="BC000D"/>
      </a:accent2>
      <a:accent3>
        <a:srgbClr val="FFFFFF"/>
      </a:accent3>
      <a:accent4>
        <a:srgbClr val="000000"/>
      </a:accent4>
      <a:accent5>
        <a:srgbClr val="FFAAAB"/>
      </a:accent5>
      <a:accent6>
        <a:srgbClr val="AA000B"/>
      </a:accent6>
      <a:hlink>
        <a:srgbClr val="3A0004"/>
      </a:hlink>
      <a:folHlink>
        <a:srgbClr val="FF3B3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sz="1800" b="0" i="1" u="none" strike="noStrike" cap="none" normalizeH="0" baseline="0" smtClean="0">
            <a:ln>
              <a:noFill/>
            </a:ln>
            <a:solidFill>
              <a:schemeClr val="tx1"/>
            </a:solidFill>
            <a:effectLst/>
            <a:latin typeface="Arial" panose="020B0604020202020204" pitchFamily="34" charset="0"/>
            <a:ea typeface="华文细黑" panose="0201060004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sz="1800" b="0" i="1" u="none" strike="noStrike" cap="none" normalizeH="0" baseline="0" smtClean="0">
            <a:ln>
              <a:noFill/>
            </a:ln>
            <a:solidFill>
              <a:schemeClr val="tx1"/>
            </a:solidFill>
            <a:effectLst/>
            <a:latin typeface="Arial" panose="020B0604020202020204" pitchFamily="34" charset="0"/>
            <a:ea typeface="华文细黑" panose="02010600040101010101" pitchFamily="2" charset="-122"/>
          </a:defRPr>
        </a:defPPr>
      </a:lstStyle>
    </a:lnDef>
  </a:objectDefaults>
  <a:extraClrSchemeLst>
    <a:extraClrScheme>
      <a:clrScheme name="1_nordridesign.com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nordridesign.com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nordridesign.com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nordridesign.com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nordridesign.com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nordridesign.com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nordridesign.com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nordridesign.com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nordridesign.com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nordridesign.com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nordridesign.com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nordridesign.com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nordridesign.com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00"/>
        </a:hlink>
        <a:folHlink>
          <a:srgbClr val="000000"/>
        </a:folHlink>
      </a:clrScheme>
      <a:clrMap bg1="lt1" tx1="dk1" bg2="lt2" tx2="dk2" accent1="accent1" accent2="accent2" accent3="accent3" accent4="accent4" accent5="accent5" accent6="accent6" hlink="hlink" folHlink="folHlink"/>
    </a:extraClrScheme>
    <a:extraClrScheme>
      <a:clrScheme name="1_nordridesign.com 14">
        <a:dk1>
          <a:srgbClr val="000000"/>
        </a:dk1>
        <a:lt1>
          <a:srgbClr val="FFFFFF"/>
        </a:lt1>
        <a:dk2>
          <a:srgbClr val="000000"/>
        </a:dk2>
        <a:lt2>
          <a:srgbClr val="808080"/>
        </a:lt2>
        <a:accent1>
          <a:srgbClr val="FFCC00"/>
        </a:accent1>
        <a:accent2>
          <a:srgbClr val="FF9933"/>
        </a:accent2>
        <a:accent3>
          <a:srgbClr val="FFFFFF"/>
        </a:accent3>
        <a:accent4>
          <a:srgbClr val="000000"/>
        </a:accent4>
        <a:accent5>
          <a:srgbClr val="FFE2AA"/>
        </a:accent5>
        <a:accent6>
          <a:srgbClr val="E78A2D"/>
        </a:accent6>
        <a:hlink>
          <a:srgbClr val="463900"/>
        </a:hlink>
        <a:folHlink>
          <a:srgbClr val="FFE67D"/>
        </a:folHlink>
      </a:clrScheme>
      <a:clrMap bg1="lt1" tx1="dk1" bg2="lt2" tx2="dk2" accent1="accent1" accent2="accent2" accent3="accent3" accent4="accent4" accent5="accent5" accent6="accent6" hlink="hlink" folHlink="folHlink"/>
    </a:extraClrScheme>
    <a:extraClrScheme>
      <a:clrScheme name="1_nordridesign.com 15">
        <a:dk1>
          <a:srgbClr val="000000"/>
        </a:dk1>
        <a:lt1>
          <a:srgbClr val="FFFFFF"/>
        </a:lt1>
        <a:dk2>
          <a:srgbClr val="000000"/>
        </a:dk2>
        <a:lt2>
          <a:srgbClr val="808080"/>
        </a:lt2>
        <a:accent1>
          <a:srgbClr val="FF9021"/>
        </a:accent1>
        <a:accent2>
          <a:srgbClr val="DA5800"/>
        </a:accent2>
        <a:accent3>
          <a:srgbClr val="FFFFFF"/>
        </a:accent3>
        <a:accent4>
          <a:srgbClr val="000000"/>
        </a:accent4>
        <a:accent5>
          <a:srgbClr val="FFC6AB"/>
        </a:accent5>
        <a:accent6>
          <a:srgbClr val="C54F00"/>
        </a:accent6>
        <a:hlink>
          <a:srgbClr val="963D00"/>
        </a:hlink>
        <a:folHlink>
          <a:srgbClr val="FFAD5B"/>
        </a:folHlink>
      </a:clrScheme>
      <a:clrMap bg1="lt1" tx1="dk1" bg2="lt2" tx2="dk2" accent1="accent1" accent2="accent2" accent3="accent3" accent4="accent4" accent5="accent5" accent6="accent6" hlink="hlink" folHlink="folHlink"/>
    </a:extraClrScheme>
    <a:extraClrScheme>
      <a:clrScheme name="1_nordridesign.com 16">
        <a:dk1>
          <a:srgbClr val="000000"/>
        </a:dk1>
        <a:lt1>
          <a:srgbClr val="FFFFFF"/>
        </a:lt1>
        <a:dk2>
          <a:srgbClr val="000000"/>
        </a:dk2>
        <a:lt2>
          <a:srgbClr val="C0C0C0"/>
        </a:lt2>
        <a:accent1>
          <a:srgbClr val="5B8CC1"/>
        </a:accent1>
        <a:accent2>
          <a:srgbClr val="2A5682"/>
        </a:accent2>
        <a:accent3>
          <a:srgbClr val="FFFFFF"/>
        </a:accent3>
        <a:accent4>
          <a:srgbClr val="000000"/>
        </a:accent4>
        <a:accent5>
          <a:srgbClr val="B5C5DD"/>
        </a:accent5>
        <a:accent6>
          <a:srgbClr val="254D75"/>
        </a:accent6>
        <a:hlink>
          <a:srgbClr val="002850"/>
        </a:hlink>
        <a:folHlink>
          <a:srgbClr val="2A94FE"/>
        </a:folHlink>
      </a:clrScheme>
      <a:clrMap bg1="lt1" tx1="dk1" bg2="lt2" tx2="dk2" accent1="accent1" accent2="accent2" accent3="accent3" accent4="accent4" accent5="accent5" accent6="accent6" hlink="hlink" folHlink="folHlink"/>
    </a:extraClrScheme>
    <a:extraClrScheme>
      <a:clrScheme name="1_nordridesign.com 17">
        <a:dk1>
          <a:srgbClr val="000000"/>
        </a:dk1>
        <a:lt1>
          <a:srgbClr val="FFFFFF"/>
        </a:lt1>
        <a:dk2>
          <a:srgbClr val="000000"/>
        </a:dk2>
        <a:lt2>
          <a:srgbClr val="C0C0C0"/>
        </a:lt2>
        <a:accent1>
          <a:srgbClr val="B2B2B2"/>
        </a:accent1>
        <a:accent2>
          <a:srgbClr val="5F5F5F"/>
        </a:accent2>
        <a:accent3>
          <a:srgbClr val="FFFFFF"/>
        </a:accent3>
        <a:accent4>
          <a:srgbClr val="000000"/>
        </a:accent4>
        <a:accent5>
          <a:srgbClr val="D5D5D5"/>
        </a:accent5>
        <a:accent6>
          <a:srgbClr val="555555"/>
        </a:accent6>
        <a:hlink>
          <a:srgbClr val="1C1C1C"/>
        </a:hlink>
        <a:folHlink>
          <a:srgbClr val="C0C0C0"/>
        </a:folHlink>
      </a:clrScheme>
      <a:clrMap bg1="lt1" tx1="dk1" bg2="lt2" tx2="dk2" accent1="accent1" accent2="accent2" accent3="accent3" accent4="accent4" accent5="accent5" accent6="accent6" hlink="hlink" folHlink="folHlink"/>
    </a:extraClrScheme>
    <a:extraClrScheme>
      <a:clrScheme name="1_nordridesign.com 18">
        <a:dk1>
          <a:srgbClr val="000000"/>
        </a:dk1>
        <a:lt1>
          <a:srgbClr val="FFFFFF"/>
        </a:lt1>
        <a:dk2>
          <a:srgbClr val="000000"/>
        </a:dk2>
        <a:lt2>
          <a:srgbClr val="B2B2B2"/>
        </a:lt2>
        <a:accent1>
          <a:srgbClr val="BF59B8"/>
        </a:accent1>
        <a:accent2>
          <a:srgbClr val="884183"/>
        </a:accent2>
        <a:accent3>
          <a:srgbClr val="FFFFFF"/>
        </a:accent3>
        <a:accent4>
          <a:srgbClr val="000000"/>
        </a:accent4>
        <a:accent5>
          <a:srgbClr val="DCB5D8"/>
        </a:accent5>
        <a:accent6>
          <a:srgbClr val="7B3A76"/>
        </a:accent6>
        <a:hlink>
          <a:srgbClr val="371535"/>
        </a:hlink>
        <a:folHlink>
          <a:srgbClr val="C468BD"/>
        </a:folHlink>
      </a:clrScheme>
      <a:clrMap bg1="lt1" tx1="dk1" bg2="lt2" tx2="dk2" accent1="accent1" accent2="accent2" accent3="accent3" accent4="accent4" accent5="accent5" accent6="accent6" hlink="hlink" folHlink="folHlink"/>
    </a:extraClrScheme>
    <a:extraClrScheme>
      <a:clrScheme name="1_nordridesign.com 19">
        <a:dk1>
          <a:srgbClr val="000000"/>
        </a:dk1>
        <a:lt1>
          <a:srgbClr val="FFFFFF"/>
        </a:lt1>
        <a:dk2>
          <a:srgbClr val="000000"/>
        </a:dk2>
        <a:lt2>
          <a:srgbClr val="B2B2B2"/>
        </a:lt2>
        <a:accent1>
          <a:srgbClr val="FF0517"/>
        </a:accent1>
        <a:accent2>
          <a:srgbClr val="BC000D"/>
        </a:accent2>
        <a:accent3>
          <a:srgbClr val="FFFFFF"/>
        </a:accent3>
        <a:accent4>
          <a:srgbClr val="000000"/>
        </a:accent4>
        <a:accent5>
          <a:srgbClr val="FFAAAB"/>
        </a:accent5>
        <a:accent6>
          <a:srgbClr val="AA000B"/>
        </a:accent6>
        <a:hlink>
          <a:srgbClr val="3A0004"/>
        </a:hlink>
        <a:folHlink>
          <a:srgbClr val="FF3B3B"/>
        </a:folHlink>
      </a:clrScheme>
      <a:clrMap bg1="lt1" tx1="dk1" bg2="lt2" tx2="dk2" accent1="accent1" accent2="accent2" accent3="accent3" accent4="accent4" accent5="accent5" accent6="accent6" hlink="hlink" folHlink="folHlink"/>
    </a:extraClrScheme>
    <a:extraClrScheme>
      <a:clrScheme name="1_nordridesign.com 20">
        <a:dk1>
          <a:srgbClr val="000000"/>
        </a:dk1>
        <a:lt1>
          <a:srgbClr val="FFFFFF"/>
        </a:lt1>
        <a:dk2>
          <a:srgbClr val="000000"/>
        </a:dk2>
        <a:lt2>
          <a:srgbClr val="C0C0C0"/>
        </a:lt2>
        <a:accent1>
          <a:srgbClr val="DFE0BE"/>
        </a:accent1>
        <a:accent2>
          <a:srgbClr val="D1D46B"/>
        </a:accent2>
        <a:accent3>
          <a:srgbClr val="FFFFFF"/>
        </a:accent3>
        <a:accent4>
          <a:srgbClr val="000000"/>
        </a:accent4>
        <a:accent5>
          <a:srgbClr val="ECEDDB"/>
        </a:accent5>
        <a:accent6>
          <a:srgbClr val="BDC060"/>
        </a:accent6>
        <a:hlink>
          <a:srgbClr val="3A3B11"/>
        </a:hlink>
        <a:folHlink>
          <a:srgbClr val="DDDF91"/>
        </a:folHlink>
      </a:clrScheme>
      <a:clrMap bg1="lt1" tx1="dk1" bg2="lt2" tx2="dk2" accent1="accent1" accent2="accent2" accent3="accent3" accent4="accent4" accent5="accent5" accent6="accent6" hlink="hlink" folHlink="folHlink"/>
    </a:extraClrScheme>
    <a:extraClrScheme>
      <a:clrScheme name="1_nordridesign.com 21">
        <a:dk1>
          <a:srgbClr val="000000"/>
        </a:dk1>
        <a:lt1>
          <a:srgbClr val="FFFFFF"/>
        </a:lt1>
        <a:dk2>
          <a:srgbClr val="000000"/>
        </a:dk2>
        <a:lt2>
          <a:srgbClr val="C0C0C0"/>
        </a:lt2>
        <a:accent1>
          <a:srgbClr val="6FC01E"/>
        </a:accent1>
        <a:accent2>
          <a:srgbClr val="4F7913"/>
        </a:accent2>
        <a:accent3>
          <a:srgbClr val="FFFFFF"/>
        </a:accent3>
        <a:accent4>
          <a:srgbClr val="000000"/>
        </a:accent4>
        <a:accent5>
          <a:srgbClr val="BBDCAB"/>
        </a:accent5>
        <a:accent6>
          <a:srgbClr val="476D10"/>
        </a:accent6>
        <a:hlink>
          <a:srgbClr val="26420A"/>
        </a:hlink>
        <a:folHlink>
          <a:srgbClr val="7BD52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nordridesign.com 16">
    <a:dk1>
      <a:srgbClr val="000000"/>
    </a:dk1>
    <a:lt1>
      <a:srgbClr val="FFFFFF"/>
    </a:lt1>
    <a:dk2>
      <a:srgbClr val="000000"/>
    </a:dk2>
    <a:lt2>
      <a:srgbClr val="C0C0C0"/>
    </a:lt2>
    <a:accent1>
      <a:srgbClr val="5B8CC1"/>
    </a:accent1>
    <a:accent2>
      <a:srgbClr val="2A5682"/>
    </a:accent2>
    <a:accent3>
      <a:srgbClr val="FFFFFF"/>
    </a:accent3>
    <a:accent4>
      <a:srgbClr val="000000"/>
    </a:accent4>
    <a:accent5>
      <a:srgbClr val="B5C5DD"/>
    </a:accent5>
    <a:accent6>
      <a:srgbClr val="254D75"/>
    </a:accent6>
    <a:hlink>
      <a:srgbClr val="002850"/>
    </a:hlink>
    <a:folHlink>
      <a:srgbClr val="2A94FE"/>
    </a:folHlink>
  </a:clrScheme>
</a:themeOverride>
</file>

<file path=docProps/app.xml><?xml version="1.0" encoding="utf-8"?>
<Properties xmlns="http://schemas.openxmlformats.org/officeDocument/2006/extended-properties" xmlns:vt="http://schemas.openxmlformats.org/officeDocument/2006/docPropsVTypes">
  <Template>JavaSE主题1</Template>
  <Application>Microsoft Office PowerPoint</Application>
  <PresentationFormat>On-screen Show (16:9)</PresentationFormat>
  <Slides>97</Slides>
  <Notes>87</Notes>
  <HiddenSlides>0</HiddenSlides>
  <ScaleCrop>false</ScaleCrop>
  <HeadingPairs>
    <vt:vector size="4" baseType="variant">
      <vt:variant>
        <vt:lpstr>Theme</vt:lpstr>
      </vt:variant>
      <vt:variant>
        <vt:i4>3</vt:i4>
      </vt:variant>
      <vt:variant>
        <vt:lpstr>Slide Titles</vt:lpstr>
      </vt:variant>
      <vt:variant>
        <vt:i4>97</vt:i4>
      </vt:variant>
    </vt:vector>
  </HeadingPairs>
  <TitlesOfParts>
    <vt:vector size="100" baseType="lpstr">
      <vt:lpstr>JavaSE模板</vt:lpstr>
      <vt:lpstr>2_nordridesign.com</vt:lpstr>
      <vt:lpstr>1_自定义设计方案</vt:lpstr>
      <vt:lpstr>第七章 JavaScript对象</vt:lpstr>
      <vt:lpstr>学习路线</vt:lpstr>
      <vt:lpstr>本章目标</vt:lpstr>
      <vt:lpstr>7.1  JavaScript对象</vt:lpstr>
      <vt:lpstr>7.2  Array数组对象</vt:lpstr>
      <vt:lpstr>7.2.1  数组对象的创建</vt:lpstr>
      <vt:lpstr>7.2.2  数组对象的属性</vt:lpstr>
      <vt:lpstr>7.2.3  数组对象的常用方法</vt:lpstr>
      <vt:lpstr>7.2.3  数组对象的常用方法</vt:lpstr>
      <vt:lpstr>7.2.3  数组对象的常用方法</vt:lpstr>
      <vt:lpstr>7.2.3  数组对象的常用方法</vt:lpstr>
      <vt:lpstr>7.2.3  数组对象的常用方法</vt:lpstr>
      <vt:lpstr>7.2.3  数组对象的常用方法</vt:lpstr>
      <vt:lpstr>7.2.4  二维数组</vt:lpstr>
      <vt:lpstr>7.2.4  二维数组</vt:lpstr>
      <vt:lpstr>7.3  String字符串对象</vt:lpstr>
      <vt:lpstr>7.3  字符串对象的创建</vt:lpstr>
      <vt:lpstr>7.3  String字符串对象</vt:lpstr>
      <vt:lpstr>7.3  String字符串对象</vt:lpstr>
      <vt:lpstr>7.3  String字符串对象</vt:lpstr>
      <vt:lpstr>7.3.2  字符串对象的常用方法</vt:lpstr>
      <vt:lpstr>7.3.2  字符串对象的常用方法</vt:lpstr>
      <vt:lpstr>7.3.2  字符串对象的常用方法</vt:lpstr>
      <vt:lpstr>7.3.2  字符串对象的常用方法</vt:lpstr>
      <vt:lpstr>7.3.2  字符串对象的常用方法</vt:lpstr>
      <vt:lpstr>7.4  Date日期对象</vt:lpstr>
      <vt:lpstr>7.4.2  Date对象的常用方法</vt:lpstr>
      <vt:lpstr>1. setFullYear()方法</vt:lpstr>
      <vt:lpstr>7.5  Math数学对象</vt:lpstr>
      <vt:lpstr>7.5.2  Math对象的方法</vt:lpstr>
      <vt:lpstr>7.5.1  Math对象的属性</vt:lpstr>
      <vt:lpstr>本章总结</vt:lpstr>
      <vt:lpstr>第8章  BOM与DOM编程</vt:lpstr>
      <vt:lpstr>学习路线</vt:lpstr>
      <vt:lpstr>本章目标</vt:lpstr>
      <vt:lpstr>8.1.1  BOM模型</vt:lpstr>
      <vt:lpstr>8.1.1  BOM模型</vt:lpstr>
      <vt:lpstr>8.1.2  DOM模型</vt:lpstr>
      <vt:lpstr>PowerPoint Presentation</vt:lpstr>
      <vt:lpstr>PowerPoint Presentation</vt:lpstr>
      <vt:lpstr>PowerPoint Presentation</vt:lpstr>
      <vt:lpstr>8.1.3  事件机制</vt:lpstr>
      <vt:lpstr>8.1.3  事件机制</vt:lpstr>
      <vt:lpstr>8.1.3  事件机制</vt:lpstr>
      <vt:lpstr>8.2  window对象</vt:lpstr>
      <vt:lpstr>8.2.1  window对象的属性</vt:lpstr>
      <vt:lpstr>8.2.2  window对象的方法</vt:lpstr>
      <vt:lpstr>8.2.2  window对象的方法</vt:lpstr>
      <vt:lpstr>window窗口特征</vt:lpstr>
      <vt:lpstr>8.2.2  window对象的方法</vt:lpstr>
      <vt:lpstr>8.2.2  window对象的方法</vt:lpstr>
      <vt:lpstr>8.2.2  window对象的方法</vt:lpstr>
      <vt:lpstr>8.2.2  window对象的方法</vt:lpstr>
      <vt:lpstr>8.2.2  window对象的方法</vt:lpstr>
      <vt:lpstr>8.3  location对象</vt:lpstr>
      <vt:lpstr>8.3  location对象</vt:lpstr>
      <vt:lpstr>8.3  location对象</vt:lpstr>
      <vt:lpstr>8.4  history对象</vt:lpstr>
      <vt:lpstr>8.5  navigator对象</vt:lpstr>
      <vt:lpstr>8.5  navigator对象</vt:lpstr>
      <vt:lpstr>8.5  navigator对象</vt:lpstr>
      <vt:lpstr>8.6  document对象</vt:lpstr>
      <vt:lpstr>8.6.1  document对象的属性</vt:lpstr>
      <vt:lpstr>8.6.1  document对象的属性</vt:lpstr>
      <vt:lpstr>8.6.1  document对象的属性</vt:lpstr>
      <vt:lpstr>8.6.2  document对象的方法</vt:lpstr>
      <vt:lpstr>8.6.2  document对象的方法</vt:lpstr>
      <vt:lpstr>8.6.2  document对象的方法</vt:lpstr>
      <vt:lpstr>8.6.2  document对象的方法</vt:lpstr>
      <vt:lpstr>8.6.2  document对象的方法</vt:lpstr>
      <vt:lpstr>8.6.2  document对象的方法</vt:lpstr>
      <vt:lpstr>8.7  Form对象</vt:lpstr>
      <vt:lpstr>Form对象的方法列表</vt:lpstr>
      <vt:lpstr>8.8  Table对象</vt:lpstr>
      <vt:lpstr>Table对象的方法列表</vt:lpstr>
      <vt:lpstr> TableRow对象的属性和方法</vt:lpstr>
      <vt:lpstr> TableCell对象的常用属性</vt:lpstr>
      <vt:lpstr>8.8  Table对象</vt:lpstr>
      <vt:lpstr>8.9  DOM节点</vt:lpstr>
      <vt:lpstr>PowerPoint Presentation</vt:lpstr>
      <vt:lpstr>Element对象的常用属性</vt:lpstr>
      <vt:lpstr>Element对象的常用方法</vt:lpstr>
      <vt:lpstr>8.9  DOM节点</vt:lpstr>
      <vt:lpstr>8.10  事件处理</vt:lpstr>
      <vt:lpstr>8.10.1  事件流和事件对象</vt:lpstr>
      <vt:lpstr>Event对象的常见属性</vt:lpstr>
      <vt:lpstr>8.10.1  事件流和事件对象</vt:lpstr>
      <vt:lpstr>8.10.2  鼠标事件</vt:lpstr>
      <vt:lpstr>8.10.2  鼠标事件</vt:lpstr>
      <vt:lpstr>8.10.3  键盘事件</vt:lpstr>
      <vt:lpstr> 8.10.3  键盘事件</vt:lpstr>
      <vt:lpstr>8.10.4  文档事件</vt:lpstr>
      <vt:lpstr>8.10.5  表单及表单元素事件</vt:lpstr>
      <vt:lpstr>8.10.5  表单及表单元素事件</vt:lpstr>
      <vt:lpstr>本章总结</vt:lpstr>
      <vt:lpstr>本章总结</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标题（34号，微软雅黑，淡色15%）</dc:title>
  <dc:creator>Administrator</dc:creator>
  <cp:revision>1</cp:revision>
  <dcterms:created xsi:type="dcterms:W3CDTF">2014-10-31T04:56:07Z</dcterms:created>
  <dcterms:modified xsi:type="dcterms:W3CDTF">2023-04-25T04:50:03Z</dcterms:modified>
</cp:coreProperties>
</file>